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56" r:id="rId6"/>
    <p:sldId id="261" r:id="rId7"/>
    <p:sldId id="263" r:id="rId8"/>
    <p:sldId id="262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44" autoAdjust="0"/>
    <p:restoredTop sz="94660"/>
  </p:normalViewPr>
  <p:slideViewPr>
    <p:cSldViewPr snapToGrid="0">
      <p:cViewPr>
        <p:scale>
          <a:sx n="82" d="100"/>
          <a:sy n="82" d="100"/>
        </p:scale>
        <p:origin x="29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A227B70-28A5-46F1-B741-6B2752C0A979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E317CF4-FCF3-431C-8B22-734398811A63}">
      <dgm:prSet phldrT="[Text]"/>
      <dgm:spPr/>
      <dgm:t>
        <a:bodyPr/>
        <a:lstStyle/>
        <a:p>
          <a:r>
            <a:rPr lang="en-US" b="1" dirty="0"/>
            <a:t>Electronics Devices</a:t>
          </a:r>
        </a:p>
      </dgm:t>
    </dgm:pt>
    <dgm:pt modelId="{C57327ED-866F-446F-857A-4935B6AE32A8}" type="parTrans" cxnId="{0C99FA7D-58FD-4A92-A451-F2243256810C}">
      <dgm:prSet/>
      <dgm:spPr/>
      <dgm:t>
        <a:bodyPr/>
        <a:lstStyle/>
        <a:p>
          <a:endParaRPr lang="en-US"/>
        </a:p>
      </dgm:t>
    </dgm:pt>
    <dgm:pt modelId="{641F667D-C246-4675-8A7B-E5053D868E1A}" type="sibTrans" cxnId="{0C99FA7D-58FD-4A92-A451-F2243256810C}">
      <dgm:prSet/>
      <dgm:spPr/>
      <dgm:t>
        <a:bodyPr/>
        <a:lstStyle/>
        <a:p>
          <a:endParaRPr lang="en-US"/>
        </a:p>
      </dgm:t>
    </dgm:pt>
    <dgm:pt modelId="{6FFDDC17-22D9-42C2-B0AF-E1AADBAF071F}">
      <dgm:prSet phldrT="[Text]"/>
      <dgm:spPr/>
      <dgm:t>
        <a:bodyPr/>
        <a:lstStyle/>
        <a:p>
          <a:r>
            <a:rPr lang="en-US" b="1" dirty="0"/>
            <a:t>Laptops	</a:t>
          </a:r>
        </a:p>
      </dgm:t>
    </dgm:pt>
    <dgm:pt modelId="{10CDD6F7-4A47-4F3E-965F-7BA402CA2858}" type="parTrans" cxnId="{1C3D15A2-4321-4D15-8CBA-2EC812F87DC2}">
      <dgm:prSet/>
      <dgm:spPr/>
      <dgm:t>
        <a:bodyPr/>
        <a:lstStyle/>
        <a:p>
          <a:endParaRPr lang="en-US" b="1"/>
        </a:p>
      </dgm:t>
    </dgm:pt>
    <dgm:pt modelId="{3F8BE4B0-2081-46E2-836C-716966D7627C}" type="sibTrans" cxnId="{1C3D15A2-4321-4D15-8CBA-2EC812F87DC2}">
      <dgm:prSet/>
      <dgm:spPr/>
      <dgm:t>
        <a:bodyPr/>
        <a:lstStyle/>
        <a:p>
          <a:endParaRPr lang="en-US"/>
        </a:p>
      </dgm:t>
    </dgm:pt>
    <dgm:pt modelId="{245BBF2C-D6B0-4B62-BC42-A04ED3531E16}">
      <dgm:prSet phldrT="[Text]"/>
      <dgm:spPr/>
      <dgm:t>
        <a:bodyPr/>
        <a:lstStyle/>
        <a:p>
          <a:r>
            <a:rPr lang="en-US" b="1" dirty="0"/>
            <a:t>T.V.</a:t>
          </a:r>
        </a:p>
      </dgm:t>
    </dgm:pt>
    <dgm:pt modelId="{B39CAF8B-6FCA-4870-BAE6-A43F895B224B}" type="parTrans" cxnId="{68C3E258-2C5E-4F06-9298-7402E5AC8353}">
      <dgm:prSet/>
      <dgm:spPr/>
      <dgm:t>
        <a:bodyPr/>
        <a:lstStyle/>
        <a:p>
          <a:endParaRPr lang="en-US" b="1"/>
        </a:p>
      </dgm:t>
    </dgm:pt>
    <dgm:pt modelId="{5AF2A7C0-53A2-4E6B-BF86-8DB3CDB20D08}" type="sibTrans" cxnId="{68C3E258-2C5E-4F06-9298-7402E5AC8353}">
      <dgm:prSet/>
      <dgm:spPr/>
      <dgm:t>
        <a:bodyPr/>
        <a:lstStyle/>
        <a:p>
          <a:endParaRPr lang="en-US"/>
        </a:p>
      </dgm:t>
    </dgm:pt>
    <dgm:pt modelId="{8C892B57-EF25-45CA-850A-2FB3EF7D5E96}">
      <dgm:prSet phldrT="[Text]"/>
      <dgm:spPr/>
      <dgm:t>
        <a:bodyPr/>
        <a:lstStyle/>
        <a:p>
          <a:r>
            <a:rPr lang="en-US" b="1" dirty="0"/>
            <a:t>Mobiles	</a:t>
          </a:r>
        </a:p>
      </dgm:t>
    </dgm:pt>
    <dgm:pt modelId="{5C3BD9A1-CB52-41F9-97C6-2247EB1DC59F}" type="sibTrans" cxnId="{AC59B9D5-C554-4097-9FA2-024F8818EA04}">
      <dgm:prSet/>
      <dgm:spPr/>
      <dgm:t>
        <a:bodyPr/>
        <a:lstStyle/>
        <a:p>
          <a:endParaRPr lang="en-US"/>
        </a:p>
      </dgm:t>
    </dgm:pt>
    <dgm:pt modelId="{9657F132-BA24-464F-9C31-7C26BFB459BF}" type="parTrans" cxnId="{AC59B9D5-C554-4097-9FA2-024F8818EA04}">
      <dgm:prSet/>
      <dgm:spPr/>
      <dgm:t>
        <a:bodyPr/>
        <a:lstStyle/>
        <a:p>
          <a:endParaRPr lang="en-US" b="1"/>
        </a:p>
      </dgm:t>
    </dgm:pt>
    <dgm:pt modelId="{B01B5188-0BD2-41DC-A6A4-5FC6BB2949C3}">
      <dgm:prSet phldrT="[Text]"/>
      <dgm:spPr/>
      <dgm:t>
        <a:bodyPr/>
        <a:lstStyle/>
        <a:p>
          <a:r>
            <a:rPr lang="en-US" b="1" dirty="0"/>
            <a:t>etc.</a:t>
          </a:r>
        </a:p>
      </dgm:t>
    </dgm:pt>
    <dgm:pt modelId="{C9900139-32E4-48A9-BA9B-0A290488905F}" type="parTrans" cxnId="{E29FD9E1-454B-43CB-ADEA-83D241FC3B20}">
      <dgm:prSet/>
      <dgm:spPr/>
      <dgm:t>
        <a:bodyPr/>
        <a:lstStyle/>
        <a:p>
          <a:endParaRPr lang="en-US" b="1"/>
        </a:p>
      </dgm:t>
    </dgm:pt>
    <dgm:pt modelId="{B5E86B46-C727-4685-9DFA-5BEBCB9DDF97}" type="sibTrans" cxnId="{E29FD9E1-454B-43CB-ADEA-83D241FC3B20}">
      <dgm:prSet/>
      <dgm:spPr/>
      <dgm:t>
        <a:bodyPr/>
        <a:lstStyle/>
        <a:p>
          <a:endParaRPr lang="en-US"/>
        </a:p>
      </dgm:t>
    </dgm:pt>
    <dgm:pt modelId="{9271AACC-0E68-4F26-B16B-2C060AEDFBAB}">
      <dgm:prSet/>
      <dgm:spPr/>
      <dgm:t>
        <a:bodyPr/>
        <a:lstStyle/>
        <a:p>
          <a:r>
            <a:rPr lang="en-US" b="1" dirty="0"/>
            <a:t>SAMSUNG</a:t>
          </a:r>
        </a:p>
      </dgm:t>
    </dgm:pt>
    <dgm:pt modelId="{95BBF83A-4540-4A9D-AF78-B5C1DAEFDB84}" type="parTrans" cxnId="{CC3F6A7C-487D-4B8F-961C-229689427BA8}">
      <dgm:prSet/>
      <dgm:spPr/>
      <dgm:t>
        <a:bodyPr/>
        <a:lstStyle/>
        <a:p>
          <a:endParaRPr lang="en-US" b="1"/>
        </a:p>
      </dgm:t>
    </dgm:pt>
    <dgm:pt modelId="{19716BE7-60CB-4072-9220-6552908190B8}" type="sibTrans" cxnId="{CC3F6A7C-487D-4B8F-961C-229689427BA8}">
      <dgm:prSet/>
      <dgm:spPr/>
      <dgm:t>
        <a:bodyPr/>
        <a:lstStyle/>
        <a:p>
          <a:endParaRPr lang="en-US"/>
        </a:p>
      </dgm:t>
    </dgm:pt>
    <dgm:pt modelId="{DBCEB4FF-A007-4C1B-B6D6-EA3A8AE6C06A}">
      <dgm:prSet/>
      <dgm:spPr/>
      <dgm:t>
        <a:bodyPr/>
        <a:lstStyle/>
        <a:p>
          <a:r>
            <a:rPr lang="en-US" b="1" dirty="0"/>
            <a:t>APPLE</a:t>
          </a:r>
        </a:p>
      </dgm:t>
    </dgm:pt>
    <dgm:pt modelId="{449078D7-51C9-49F9-920C-4A1BF0723313}" type="parTrans" cxnId="{A0C6B791-9D8C-499B-9E31-CB692D8D16C3}">
      <dgm:prSet/>
      <dgm:spPr/>
      <dgm:t>
        <a:bodyPr/>
        <a:lstStyle/>
        <a:p>
          <a:endParaRPr lang="en-US" b="1"/>
        </a:p>
      </dgm:t>
    </dgm:pt>
    <dgm:pt modelId="{0726615C-C414-4F51-A7C2-3FF2D086313A}" type="sibTrans" cxnId="{A0C6B791-9D8C-499B-9E31-CB692D8D16C3}">
      <dgm:prSet/>
      <dgm:spPr/>
      <dgm:t>
        <a:bodyPr/>
        <a:lstStyle/>
        <a:p>
          <a:endParaRPr lang="en-US"/>
        </a:p>
      </dgm:t>
    </dgm:pt>
    <dgm:pt modelId="{A9F90180-0D81-478D-BEEE-3502FB647AB8}">
      <dgm:prSet/>
      <dgm:spPr/>
      <dgm:t>
        <a:bodyPr/>
        <a:lstStyle/>
        <a:p>
          <a:r>
            <a:rPr lang="en-US" b="1" dirty="0"/>
            <a:t>REDMI</a:t>
          </a:r>
        </a:p>
      </dgm:t>
    </dgm:pt>
    <dgm:pt modelId="{A3FFCF5F-8F3D-46C0-9496-A1DB65F51AA6}" type="parTrans" cxnId="{8DE060A4-F27D-4BCD-ADF9-87D73678A921}">
      <dgm:prSet/>
      <dgm:spPr/>
      <dgm:t>
        <a:bodyPr/>
        <a:lstStyle/>
        <a:p>
          <a:endParaRPr lang="en-US" b="1"/>
        </a:p>
      </dgm:t>
    </dgm:pt>
    <dgm:pt modelId="{E7E32F83-B4C4-4360-BE67-6706955DE2CD}" type="sibTrans" cxnId="{8DE060A4-F27D-4BCD-ADF9-87D73678A921}">
      <dgm:prSet/>
      <dgm:spPr/>
      <dgm:t>
        <a:bodyPr/>
        <a:lstStyle/>
        <a:p>
          <a:endParaRPr lang="en-US"/>
        </a:p>
      </dgm:t>
    </dgm:pt>
    <dgm:pt modelId="{492EB658-6736-433E-9286-3E00028F5394}">
      <dgm:prSet/>
      <dgm:spPr/>
      <dgm:t>
        <a:bodyPr/>
        <a:lstStyle/>
        <a:p>
          <a:r>
            <a:rPr lang="en-US" b="1" dirty="0"/>
            <a:t>OPPO</a:t>
          </a:r>
        </a:p>
      </dgm:t>
    </dgm:pt>
    <dgm:pt modelId="{4905F73D-151E-4C71-8200-1208AD864E19}" type="parTrans" cxnId="{61B75F6D-3788-4DBF-B7C0-4789AD0662BC}">
      <dgm:prSet/>
      <dgm:spPr/>
      <dgm:t>
        <a:bodyPr/>
        <a:lstStyle/>
        <a:p>
          <a:endParaRPr lang="en-US" b="1"/>
        </a:p>
      </dgm:t>
    </dgm:pt>
    <dgm:pt modelId="{C64DA4A9-47BF-4F68-9310-D089DCBEFD26}" type="sibTrans" cxnId="{61B75F6D-3788-4DBF-B7C0-4789AD0662BC}">
      <dgm:prSet/>
      <dgm:spPr/>
      <dgm:t>
        <a:bodyPr/>
        <a:lstStyle/>
        <a:p>
          <a:endParaRPr lang="en-US"/>
        </a:p>
      </dgm:t>
    </dgm:pt>
    <dgm:pt modelId="{5129243C-BF6A-4FBE-9B55-51E427A6EF17}">
      <dgm:prSet/>
      <dgm:spPr/>
      <dgm:t>
        <a:bodyPr/>
        <a:lstStyle/>
        <a:p>
          <a:r>
            <a:rPr lang="en-US" b="1" dirty="0"/>
            <a:t>etc.</a:t>
          </a:r>
        </a:p>
      </dgm:t>
    </dgm:pt>
    <dgm:pt modelId="{C26523F0-F18D-4517-A25B-5BD6A3F49584}" type="parTrans" cxnId="{2F169625-5941-463A-9D1F-ADFD47C06E0C}">
      <dgm:prSet/>
      <dgm:spPr/>
      <dgm:t>
        <a:bodyPr/>
        <a:lstStyle/>
        <a:p>
          <a:endParaRPr lang="en-US" b="1"/>
        </a:p>
      </dgm:t>
    </dgm:pt>
    <dgm:pt modelId="{85917C25-4824-46C0-A4A7-D9CBD55C36CA}" type="sibTrans" cxnId="{2F169625-5941-463A-9D1F-ADFD47C06E0C}">
      <dgm:prSet/>
      <dgm:spPr/>
      <dgm:t>
        <a:bodyPr/>
        <a:lstStyle/>
        <a:p>
          <a:endParaRPr lang="en-US"/>
        </a:p>
      </dgm:t>
    </dgm:pt>
    <dgm:pt modelId="{F9526759-63AF-4773-A3D3-8E0E2E45D443}">
      <dgm:prSet/>
      <dgm:spPr/>
      <dgm:t>
        <a:bodyPr/>
        <a:lstStyle/>
        <a:p>
          <a:r>
            <a:rPr lang="en-US" b="1" dirty="0"/>
            <a:t>‘N’ SERIES</a:t>
          </a:r>
        </a:p>
      </dgm:t>
    </dgm:pt>
    <dgm:pt modelId="{5345F4D2-3771-486C-A017-5C4F61A0A9D6}" type="parTrans" cxnId="{7146E105-2873-4472-AA7E-B908F7482786}">
      <dgm:prSet/>
      <dgm:spPr/>
      <dgm:t>
        <a:bodyPr/>
        <a:lstStyle/>
        <a:p>
          <a:endParaRPr lang="en-US" b="1"/>
        </a:p>
      </dgm:t>
    </dgm:pt>
    <dgm:pt modelId="{DFFA2B60-5CFE-4724-9CA5-62528BD9DB7D}" type="sibTrans" cxnId="{7146E105-2873-4472-AA7E-B908F7482786}">
      <dgm:prSet/>
      <dgm:spPr/>
      <dgm:t>
        <a:bodyPr/>
        <a:lstStyle/>
        <a:p>
          <a:endParaRPr lang="en-US"/>
        </a:p>
      </dgm:t>
    </dgm:pt>
    <dgm:pt modelId="{D7DA97B5-F44F-46C8-B9FB-05FCB00EA5CD}">
      <dgm:prSet/>
      <dgm:spPr/>
      <dgm:t>
        <a:bodyPr/>
        <a:lstStyle/>
        <a:p>
          <a:r>
            <a:rPr lang="en-US" b="1" dirty="0"/>
            <a:t>‘S’ SERIES</a:t>
          </a:r>
        </a:p>
      </dgm:t>
    </dgm:pt>
    <dgm:pt modelId="{A8E0D7D3-D6F8-410B-8B4A-686EB2B5AC2E}" type="parTrans" cxnId="{ABB48845-C9C6-4221-A531-468B300C8B03}">
      <dgm:prSet/>
      <dgm:spPr/>
      <dgm:t>
        <a:bodyPr/>
        <a:lstStyle/>
        <a:p>
          <a:endParaRPr lang="en-US" b="1"/>
        </a:p>
      </dgm:t>
    </dgm:pt>
    <dgm:pt modelId="{5924997A-65CF-4FB3-9550-F87A217175C3}" type="sibTrans" cxnId="{ABB48845-C9C6-4221-A531-468B300C8B03}">
      <dgm:prSet/>
      <dgm:spPr/>
      <dgm:t>
        <a:bodyPr/>
        <a:lstStyle/>
        <a:p>
          <a:endParaRPr lang="en-US"/>
        </a:p>
      </dgm:t>
    </dgm:pt>
    <dgm:pt modelId="{764CDBFA-C4BD-4281-9D8A-DF32BD8C3458}">
      <dgm:prSet/>
      <dgm:spPr/>
      <dgm:t>
        <a:bodyPr/>
        <a:lstStyle/>
        <a:p>
          <a:r>
            <a:rPr lang="en-US" b="1" dirty="0"/>
            <a:t>‘A’ SERIES</a:t>
          </a:r>
        </a:p>
      </dgm:t>
    </dgm:pt>
    <dgm:pt modelId="{CC4950C1-8FB1-45EF-8A2E-17391445BA28}" type="parTrans" cxnId="{7947786C-791A-4451-8FFF-48EB703BB36B}">
      <dgm:prSet/>
      <dgm:spPr/>
      <dgm:t>
        <a:bodyPr/>
        <a:lstStyle/>
        <a:p>
          <a:endParaRPr lang="en-US" b="1"/>
        </a:p>
      </dgm:t>
    </dgm:pt>
    <dgm:pt modelId="{54C61724-55E1-4200-9B19-88DDCC05A6B1}" type="sibTrans" cxnId="{7947786C-791A-4451-8FFF-48EB703BB36B}">
      <dgm:prSet/>
      <dgm:spPr/>
      <dgm:t>
        <a:bodyPr/>
        <a:lstStyle/>
        <a:p>
          <a:endParaRPr lang="en-US"/>
        </a:p>
      </dgm:t>
    </dgm:pt>
    <dgm:pt modelId="{E2315C8B-FD9E-4E34-8AFE-068F17261DE6}">
      <dgm:prSet/>
      <dgm:spPr/>
      <dgm:t>
        <a:bodyPr/>
        <a:lstStyle/>
        <a:p>
          <a:r>
            <a:rPr lang="en-US" b="1" dirty="0"/>
            <a:t>etc.</a:t>
          </a:r>
        </a:p>
      </dgm:t>
    </dgm:pt>
    <dgm:pt modelId="{C4957E82-E2DC-461D-A73F-32B9196764B7}" type="parTrans" cxnId="{4C53B285-7812-4FAB-9F56-1A02D36C6622}">
      <dgm:prSet/>
      <dgm:spPr/>
      <dgm:t>
        <a:bodyPr/>
        <a:lstStyle/>
        <a:p>
          <a:endParaRPr lang="en-US" b="1"/>
        </a:p>
      </dgm:t>
    </dgm:pt>
    <dgm:pt modelId="{C3B8F68B-8FB0-4D5A-9381-5F6F55B1D82B}" type="sibTrans" cxnId="{4C53B285-7812-4FAB-9F56-1A02D36C6622}">
      <dgm:prSet/>
      <dgm:spPr/>
      <dgm:t>
        <a:bodyPr/>
        <a:lstStyle/>
        <a:p>
          <a:endParaRPr lang="en-US"/>
        </a:p>
      </dgm:t>
    </dgm:pt>
    <dgm:pt modelId="{7A5E79FD-015C-4699-941F-53ABD32C677B}" type="pres">
      <dgm:prSet presAssocID="{BA227B70-28A5-46F1-B741-6B2752C0A979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D61044CD-C077-45CE-9055-8E70B1B7A82F}" type="pres">
      <dgm:prSet presAssocID="{BE317CF4-FCF3-431C-8B22-734398811A63}" presName="hierRoot1" presStyleCnt="0">
        <dgm:presLayoutVars>
          <dgm:hierBranch val="init"/>
        </dgm:presLayoutVars>
      </dgm:prSet>
      <dgm:spPr/>
    </dgm:pt>
    <dgm:pt modelId="{99EE0481-AA3A-4567-AF87-61A7E39FCFA0}" type="pres">
      <dgm:prSet presAssocID="{BE317CF4-FCF3-431C-8B22-734398811A63}" presName="rootComposite1" presStyleCnt="0"/>
      <dgm:spPr/>
    </dgm:pt>
    <dgm:pt modelId="{D457DEC1-888A-4D3D-B7B2-3AFFBECAE89A}" type="pres">
      <dgm:prSet presAssocID="{BE317CF4-FCF3-431C-8B22-734398811A63}" presName="rootText1" presStyleLbl="node0" presStyleIdx="0" presStyleCnt="1" custScaleX="207238">
        <dgm:presLayoutVars>
          <dgm:chPref val="3"/>
        </dgm:presLayoutVars>
      </dgm:prSet>
      <dgm:spPr/>
    </dgm:pt>
    <dgm:pt modelId="{AB78009E-56C6-431F-B4C6-930AAD38B5B6}" type="pres">
      <dgm:prSet presAssocID="{BE317CF4-FCF3-431C-8B22-734398811A63}" presName="rootConnector1" presStyleLbl="node1" presStyleIdx="0" presStyleCnt="0"/>
      <dgm:spPr/>
    </dgm:pt>
    <dgm:pt modelId="{07CC3344-094D-4A0F-BCA1-8ED95BDD3310}" type="pres">
      <dgm:prSet presAssocID="{BE317CF4-FCF3-431C-8B22-734398811A63}" presName="hierChild2" presStyleCnt="0"/>
      <dgm:spPr/>
    </dgm:pt>
    <dgm:pt modelId="{484D329C-4BC1-4F38-8C03-83D5EB6151FD}" type="pres">
      <dgm:prSet presAssocID="{9657F132-BA24-464F-9C31-7C26BFB459BF}" presName="Name37" presStyleLbl="parChTrans1D2" presStyleIdx="0" presStyleCnt="4"/>
      <dgm:spPr/>
    </dgm:pt>
    <dgm:pt modelId="{FC81F9DE-C324-4E08-B963-676660DF2E88}" type="pres">
      <dgm:prSet presAssocID="{8C892B57-EF25-45CA-850A-2FB3EF7D5E96}" presName="hierRoot2" presStyleCnt="0">
        <dgm:presLayoutVars>
          <dgm:hierBranch/>
        </dgm:presLayoutVars>
      </dgm:prSet>
      <dgm:spPr/>
    </dgm:pt>
    <dgm:pt modelId="{63180113-DFB0-40C2-B9E3-94D976140A44}" type="pres">
      <dgm:prSet presAssocID="{8C892B57-EF25-45CA-850A-2FB3EF7D5E96}" presName="rootComposite" presStyleCnt="0"/>
      <dgm:spPr/>
    </dgm:pt>
    <dgm:pt modelId="{64DF6A01-D176-456D-A40B-5E2169A1DB91}" type="pres">
      <dgm:prSet presAssocID="{8C892B57-EF25-45CA-850A-2FB3EF7D5E96}" presName="rootText" presStyleLbl="node2" presStyleIdx="0" presStyleCnt="4">
        <dgm:presLayoutVars>
          <dgm:chPref val="3"/>
        </dgm:presLayoutVars>
      </dgm:prSet>
      <dgm:spPr/>
    </dgm:pt>
    <dgm:pt modelId="{0028DA15-72D1-4B36-9EC0-8462C256B64B}" type="pres">
      <dgm:prSet presAssocID="{8C892B57-EF25-45CA-850A-2FB3EF7D5E96}" presName="rootConnector" presStyleLbl="node2" presStyleIdx="0" presStyleCnt="4"/>
      <dgm:spPr/>
    </dgm:pt>
    <dgm:pt modelId="{1F2A17BB-5B48-4B95-95E8-7CD00F324C6B}" type="pres">
      <dgm:prSet presAssocID="{8C892B57-EF25-45CA-850A-2FB3EF7D5E96}" presName="hierChild4" presStyleCnt="0"/>
      <dgm:spPr/>
    </dgm:pt>
    <dgm:pt modelId="{3CB952D4-C989-4F13-BE05-E5BF00BBC11B}" type="pres">
      <dgm:prSet presAssocID="{95BBF83A-4540-4A9D-AF78-B5C1DAEFDB84}" presName="Name35" presStyleLbl="parChTrans1D3" presStyleIdx="0" presStyleCnt="5"/>
      <dgm:spPr/>
    </dgm:pt>
    <dgm:pt modelId="{38206F59-E996-49BF-82D4-107022216B0B}" type="pres">
      <dgm:prSet presAssocID="{9271AACC-0E68-4F26-B16B-2C060AEDFBAB}" presName="hierRoot2" presStyleCnt="0">
        <dgm:presLayoutVars>
          <dgm:hierBranch/>
        </dgm:presLayoutVars>
      </dgm:prSet>
      <dgm:spPr/>
    </dgm:pt>
    <dgm:pt modelId="{E7ED9D83-4356-4084-A406-C0B6322CF4EF}" type="pres">
      <dgm:prSet presAssocID="{9271AACC-0E68-4F26-B16B-2C060AEDFBAB}" presName="rootComposite" presStyleCnt="0"/>
      <dgm:spPr/>
    </dgm:pt>
    <dgm:pt modelId="{E30B8C67-93C5-4F83-8871-52B2A2AB967D}" type="pres">
      <dgm:prSet presAssocID="{9271AACC-0E68-4F26-B16B-2C060AEDFBAB}" presName="rootText" presStyleLbl="node3" presStyleIdx="0" presStyleCnt="5">
        <dgm:presLayoutVars>
          <dgm:chPref val="3"/>
        </dgm:presLayoutVars>
      </dgm:prSet>
      <dgm:spPr/>
    </dgm:pt>
    <dgm:pt modelId="{19CD313F-41CB-4795-B8BC-7FBC4DA58582}" type="pres">
      <dgm:prSet presAssocID="{9271AACC-0E68-4F26-B16B-2C060AEDFBAB}" presName="rootConnector" presStyleLbl="node3" presStyleIdx="0" presStyleCnt="5"/>
      <dgm:spPr/>
    </dgm:pt>
    <dgm:pt modelId="{B8B47F1C-5861-4064-99EA-9841E94901C3}" type="pres">
      <dgm:prSet presAssocID="{9271AACC-0E68-4F26-B16B-2C060AEDFBAB}" presName="hierChild4" presStyleCnt="0"/>
      <dgm:spPr/>
    </dgm:pt>
    <dgm:pt modelId="{6B2354DE-871A-4492-BD37-0ECCB57E291D}" type="pres">
      <dgm:prSet presAssocID="{5345F4D2-3771-486C-A017-5C4F61A0A9D6}" presName="Name35" presStyleLbl="parChTrans1D4" presStyleIdx="0" presStyleCnt="4"/>
      <dgm:spPr/>
    </dgm:pt>
    <dgm:pt modelId="{274DF7C6-6A07-4E64-9654-1036D013DE29}" type="pres">
      <dgm:prSet presAssocID="{F9526759-63AF-4773-A3D3-8E0E2E45D443}" presName="hierRoot2" presStyleCnt="0">
        <dgm:presLayoutVars>
          <dgm:hierBranch val="init"/>
        </dgm:presLayoutVars>
      </dgm:prSet>
      <dgm:spPr/>
    </dgm:pt>
    <dgm:pt modelId="{511ED7DB-0C52-4C16-8479-A860ADCF27B9}" type="pres">
      <dgm:prSet presAssocID="{F9526759-63AF-4773-A3D3-8E0E2E45D443}" presName="rootComposite" presStyleCnt="0"/>
      <dgm:spPr/>
    </dgm:pt>
    <dgm:pt modelId="{C1E3E5C7-10BC-4F6D-A3D0-56233342C73F}" type="pres">
      <dgm:prSet presAssocID="{F9526759-63AF-4773-A3D3-8E0E2E45D443}" presName="rootText" presStyleLbl="node4" presStyleIdx="0" presStyleCnt="4">
        <dgm:presLayoutVars>
          <dgm:chPref val="3"/>
        </dgm:presLayoutVars>
      </dgm:prSet>
      <dgm:spPr/>
    </dgm:pt>
    <dgm:pt modelId="{50CE260A-9F15-4D7D-8DB2-800B9E51E9A4}" type="pres">
      <dgm:prSet presAssocID="{F9526759-63AF-4773-A3D3-8E0E2E45D443}" presName="rootConnector" presStyleLbl="node4" presStyleIdx="0" presStyleCnt="4"/>
      <dgm:spPr/>
    </dgm:pt>
    <dgm:pt modelId="{384C8452-A1CD-4BBF-891E-77BD6A1AF365}" type="pres">
      <dgm:prSet presAssocID="{F9526759-63AF-4773-A3D3-8E0E2E45D443}" presName="hierChild4" presStyleCnt="0"/>
      <dgm:spPr/>
    </dgm:pt>
    <dgm:pt modelId="{E822B547-C44A-4240-B29B-9A9462C575B6}" type="pres">
      <dgm:prSet presAssocID="{F9526759-63AF-4773-A3D3-8E0E2E45D443}" presName="hierChild5" presStyleCnt="0"/>
      <dgm:spPr/>
    </dgm:pt>
    <dgm:pt modelId="{749A1DE5-3FFA-4ABE-AF58-6CFE4DDEC807}" type="pres">
      <dgm:prSet presAssocID="{A8E0D7D3-D6F8-410B-8B4A-686EB2B5AC2E}" presName="Name35" presStyleLbl="parChTrans1D4" presStyleIdx="1" presStyleCnt="4"/>
      <dgm:spPr/>
    </dgm:pt>
    <dgm:pt modelId="{E3444DB6-1DCA-47A2-8049-1CFDFE8014AF}" type="pres">
      <dgm:prSet presAssocID="{D7DA97B5-F44F-46C8-B9FB-05FCB00EA5CD}" presName="hierRoot2" presStyleCnt="0">
        <dgm:presLayoutVars>
          <dgm:hierBranch val="init"/>
        </dgm:presLayoutVars>
      </dgm:prSet>
      <dgm:spPr/>
    </dgm:pt>
    <dgm:pt modelId="{582D1A1F-C852-499A-B040-85FD632DB452}" type="pres">
      <dgm:prSet presAssocID="{D7DA97B5-F44F-46C8-B9FB-05FCB00EA5CD}" presName="rootComposite" presStyleCnt="0"/>
      <dgm:spPr/>
    </dgm:pt>
    <dgm:pt modelId="{FEE07A1C-2643-453C-BE25-7DEEE182272C}" type="pres">
      <dgm:prSet presAssocID="{D7DA97B5-F44F-46C8-B9FB-05FCB00EA5CD}" presName="rootText" presStyleLbl="node4" presStyleIdx="1" presStyleCnt="4">
        <dgm:presLayoutVars>
          <dgm:chPref val="3"/>
        </dgm:presLayoutVars>
      </dgm:prSet>
      <dgm:spPr/>
    </dgm:pt>
    <dgm:pt modelId="{F5687BD4-300E-4B39-BEDF-E61AEE160C99}" type="pres">
      <dgm:prSet presAssocID="{D7DA97B5-F44F-46C8-B9FB-05FCB00EA5CD}" presName="rootConnector" presStyleLbl="node4" presStyleIdx="1" presStyleCnt="4"/>
      <dgm:spPr/>
    </dgm:pt>
    <dgm:pt modelId="{5AFC2959-AC1D-4150-8431-9FEC9A5FC01C}" type="pres">
      <dgm:prSet presAssocID="{D7DA97B5-F44F-46C8-B9FB-05FCB00EA5CD}" presName="hierChild4" presStyleCnt="0"/>
      <dgm:spPr/>
    </dgm:pt>
    <dgm:pt modelId="{C5FE8937-C7A8-4CE1-BA74-EA7977217CB6}" type="pres">
      <dgm:prSet presAssocID="{D7DA97B5-F44F-46C8-B9FB-05FCB00EA5CD}" presName="hierChild5" presStyleCnt="0"/>
      <dgm:spPr/>
    </dgm:pt>
    <dgm:pt modelId="{7E348773-4E1F-4BF0-AE31-609DE398EE58}" type="pres">
      <dgm:prSet presAssocID="{CC4950C1-8FB1-45EF-8A2E-17391445BA28}" presName="Name35" presStyleLbl="parChTrans1D4" presStyleIdx="2" presStyleCnt="4"/>
      <dgm:spPr/>
    </dgm:pt>
    <dgm:pt modelId="{6527138A-EF65-429E-BA51-D9BAB99FEAD5}" type="pres">
      <dgm:prSet presAssocID="{764CDBFA-C4BD-4281-9D8A-DF32BD8C3458}" presName="hierRoot2" presStyleCnt="0">
        <dgm:presLayoutVars>
          <dgm:hierBranch val="init"/>
        </dgm:presLayoutVars>
      </dgm:prSet>
      <dgm:spPr/>
    </dgm:pt>
    <dgm:pt modelId="{B8D6BCCE-EBE7-460C-887D-6B50E5C223B6}" type="pres">
      <dgm:prSet presAssocID="{764CDBFA-C4BD-4281-9D8A-DF32BD8C3458}" presName="rootComposite" presStyleCnt="0"/>
      <dgm:spPr/>
    </dgm:pt>
    <dgm:pt modelId="{131CFCCC-F03D-4018-8F03-5AFD8D186DCC}" type="pres">
      <dgm:prSet presAssocID="{764CDBFA-C4BD-4281-9D8A-DF32BD8C3458}" presName="rootText" presStyleLbl="node4" presStyleIdx="2" presStyleCnt="4">
        <dgm:presLayoutVars>
          <dgm:chPref val="3"/>
        </dgm:presLayoutVars>
      </dgm:prSet>
      <dgm:spPr/>
    </dgm:pt>
    <dgm:pt modelId="{CE4C13E5-99FA-462F-B6F5-1378FE97A8C7}" type="pres">
      <dgm:prSet presAssocID="{764CDBFA-C4BD-4281-9D8A-DF32BD8C3458}" presName="rootConnector" presStyleLbl="node4" presStyleIdx="2" presStyleCnt="4"/>
      <dgm:spPr/>
    </dgm:pt>
    <dgm:pt modelId="{3D3BFED3-94FE-49BA-A2C1-AEF44B732D29}" type="pres">
      <dgm:prSet presAssocID="{764CDBFA-C4BD-4281-9D8A-DF32BD8C3458}" presName="hierChild4" presStyleCnt="0"/>
      <dgm:spPr/>
    </dgm:pt>
    <dgm:pt modelId="{1656F9A4-E6A7-4959-A65D-167D62D93B61}" type="pres">
      <dgm:prSet presAssocID="{764CDBFA-C4BD-4281-9D8A-DF32BD8C3458}" presName="hierChild5" presStyleCnt="0"/>
      <dgm:spPr/>
    </dgm:pt>
    <dgm:pt modelId="{B4231A83-78E2-4543-B748-E7589DBBC8D7}" type="pres">
      <dgm:prSet presAssocID="{C4957E82-E2DC-461D-A73F-32B9196764B7}" presName="Name35" presStyleLbl="parChTrans1D4" presStyleIdx="3" presStyleCnt="4"/>
      <dgm:spPr/>
    </dgm:pt>
    <dgm:pt modelId="{0A3786CE-2942-492B-A976-A663C6A9091F}" type="pres">
      <dgm:prSet presAssocID="{E2315C8B-FD9E-4E34-8AFE-068F17261DE6}" presName="hierRoot2" presStyleCnt="0">
        <dgm:presLayoutVars>
          <dgm:hierBranch/>
        </dgm:presLayoutVars>
      </dgm:prSet>
      <dgm:spPr/>
    </dgm:pt>
    <dgm:pt modelId="{79AC2F51-F164-44FB-AE06-A689CFB8A6F6}" type="pres">
      <dgm:prSet presAssocID="{E2315C8B-FD9E-4E34-8AFE-068F17261DE6}" presName="rootComposite" presStyleCnt="0"/>
      <dgm:spPr/>
    </dgm:pt>
    <dgm:pt modelId="{22B348B6-0C0A-4C48-8096-CFF1AB5016C5}" type="pres">
      <dgm:prSet presAssocID="{E2315C8B-FD9E-4E34-8AFE-068F17261DE6}" presName="rootText" presStyleLbl="node4" presStyleIdx="3" presStyleCnt="4">
        <dgm:presLayoutVars>
          <dgm:chPref val="3"/>
        </dgm:presLayoutVars>
      </dgm:prSet>
      <dgm:spPr/>
    </dgm:pt>
    <dgm:pt modelId="{008B3116-224A-438D-A8D3-37B0AA6CF914}" type="pres">
      <dgm:prSet presAssocID="{E2315C8B-FD9E-4E34-8AFE-068F17261DE6}" presName="rootConnector" presStyleLbl="node4" presStyleIdx="3" presStyleCnt="4"/>
      <dgm:spPr/>
    </dgm:pt>
    <dgm:pt modelId="{2EA23917-A514-4353-ABE7-C6D079B80AC8}" type="pres">
      <dgm:prSet presAssocID="{E2315C8B-FD9E-4E34-8AFE-068F17261DE6}" presName="hierChild4" presStyleCnt="0"/>
      <dgm:spPr/>
    </dgm:pt>
    <dgm:pt modelId="{80B52F0B-4E57-46BC-A5D8-1854B4EC3693}" type="pres">
      <dgm:prSet presAssocID="{E2315C8B-FD9E-4E34-8AFE-068F17261DE6}" presName="hierChild5" presStyleCnt="0"/>
      <dgm:spPr/>
    </dgm:pt>
    <dgm:pt modelId="{8633E1AB-ECBA-4F5D-BEFC-550B77F9ABBD}" type="pres">
      <dgm:prSet presAssocID="{9271AACC-0E68-4F26-B16B-2C060AEDFBAB}" presName="hierChild5" presStyleCnt="0"/>
      <dgm:spPr/>
    </dgm:pt>
    <dgm:pt modelId="{2911A0A9-1A0A-4C35-8C07-758DFCA38AB7}" type="pres">
      <dgm:prSet presAssocID="{449078D7-51C9-49F9-920C-4A1BF0723313}" presName="Name35" presStyleLbl="parChTrans1D3" presStyleIdx="1" presStyleCnt="5"/>
      <dgm:spPr/>
    </dgm:pt>
    <dgm:pt modelId="{0BD27853-0805-4558-893F-CE501249CEF4}" type="pres">
      <dgm:prSet presAssocID="{DBCEB4FF-A007-4C1B-B6D6-EA3A8AE6C06A}" presName="hierRoot2" presStyleCnt="0">
        <dgm:presLayoutVars>
          <dgm:hierBranch val="init"/>
        </dgm:presLayoutVars>
      </dgm:prSet>
      <dgm:spPr/>
    </dgm:pt>
    <dgm:pt modelId="{1F5C7E1D-FB64-449D-ABEC-8AFD6054B2EB}" type="pres">
      <dgm:prSet presAssocID="{DBCEB4FF-A007-4C1B-B6D6-EA3A8AE6C06A}" presName="rootComposite" presStyleCnt="0"/>
      <dgm:spPr/>
    </dgm:pt>
    <dgm:pt modelId="{0625FE02-8301-463C-B3C0-F7E04CE781FA}" type="pres">
      <dgm:prSet presAssocID="{DBCEB4FF-A007-4C1B-B6D6-EA3A8AE6C06A}" presName="rootText" presStyleLbl="node3" presStyleIdx="1" presStyleCnt="5">
        <dgm:presLayoutVars>
          <dgm:chPref val="3"/>
        </dgm:presLayoutVars>
      </dgm:prSet>
      <dgm:spPr/>
    </dgm:pt>
    <dgm:pt modelId="{0A53A1CB-353A-4CE7-8A4D-F0CA12080EC3}" type="pres">
      <dgm:prSet presAssocID="{DBCEB4FF-A007-4C1B-B6D6-EA3A8AE6C06A}" presName="rootConnector" presStyleLbl="node3" presStyleIdx="1" presStyleCnt="5"/>
      <dgm:spPr/>
    </dgm:pt>
    <dgm:pt modelId="{7D1EAAB0-F4B4-4DEA-B0C6-6A65DCC029E1}" type="pres">
      <dgm:prSet presAssocID="{DBCEB4FF-A007-4C1B-B6D6-EA3A8AE6C06A}" presName="hierChild4" presStyleCnt="0"/>
      <dgm:spPr/>
    </dgm:pt>
    <dgm:pt modelId="{93CA28C9-4AB2-4728-B613-D25FBBF4BE09}" type="pres">
      <dgm:prSet presAssocID="{DBCEB4FF-A007-4C1B-B6D6-EA3A8AE6C06A}" presName="hierChild5" presStyleCnt="0"/>
      <dgm:spPr/>
    </dgm:pt>
    <dgm:pt modelId="{F3985D07-0303-4FE6-B257-112346BF667D}" type="pres">
      <dgm:prSet presAssocID="{A3FFCF5F-8F3D-46C0-9496-A1DB65F51AA6}" presName="Name35" presStyleLbl="parChTrans1D3" presStyleIdx="2" presStyleCnt="5"/>
      <dgm:spPr/>
    </dgm:pt>
    <dgm:pt modelId="{5C93CECD-2A63-4E94-9748-B5C7D4B91608}" type="pres">
      <dgm:prSet presAssocID="{A9F90180-0D81-478D-BEEE-3502FB647AB8}" presName="hierRoot2" presStyleCnt="0">
        <dgm:presLayoutVars>
          <dgm:hierBranch val="init"/>
        </dgm:presLayoutVars>
      </dgm:prSet>
      <dgm:spPr/>
    </dgm:pt>
    <dgm:pt modelId="{E2FEEBAE-FCC3-4D44-84AC-164026E759F5}" type="pres">
      <dgm:prSet presAssocID="{A9F90180-0D81-478D-BEEE-3502FB647AB8}" presName="rootComposite" presStyleCnt="0"/>
      <dgm:spPr/>
    </dgm:pt>
    <dgm:pt modelId="{CC9CDDD6-9D49-421A-B48E-E853F30D9044}" type="pres">
      <dgm:prSet presAssocID="{A9F90180-0D81-478D-BEEE-3502FB647AB8}" presName="rootText" presStyleLbl="node3" presStyleIdx="2" presStyleCnt="5">
        <dgm:presLayoutVars>
          <dgm:chPref val="3"/>
        </dgm:presLayoutVars>
      </dgm:prSet>
      <dgm:spPr/>
    </dgm:pt>
    <dgm:pt modelId="{33E4CA7B-6189-4513-BAF1-9F935E470DD9}" type="pres">
      <dgm:prSet presAssocID="{A9F90180-0D81-478D-BEEE-3502FB647AB8}" presName="rootConnector" presStyleLbl="node3" presStyleIdx="2" presStyleCnt="5"/>
      <dgm:spPr/>
    </dgm:pt>
    <dgm:pt modelId="{E4F8C5FF-5E40-49B5-B916-AC9C340D9496}" type="pres">
      <dgm:prSet presAssocID="{A9F90180-0D81-478D-BEEE-3502FB647AB8}" presName="hierChild4" presStyleCnt="0"/>
      <dgm:spPr/>
    </dgm:pt>
    <dgm:pt modelId="{CD06E79F-E6B1-455F-96FE-B43A77DCD4A5}" type="pres">
      <dgm:prSet presAssocID="{A9F90180-0D81-478D-BEEE-3502FB647AB8}" presName="hierChild5" presStyleCnt="0"/>
      <dgm:spPr/>
    </dgm:pt>
    <dgm:pt modelId="{F3725419-2F59-48E9-BC1B-6FDC3E4A8C53}" type="pres">
      <dgm:prSet presAssocID="{4905F73D-151E-4C71-8200-1208AD864E19}" presName="Name35" presStyleLbl="parChTrans1D3" presStyleIdx="3" presStyleCnt="5"/>
      <dgm:spPr/>
    </dgm:pt>
    <dgm:pt modelId="{D300A76F-5502-45A9-A475-5E6532AF0985}" type="pres">
      <dgm:prSet presAssocID="{492EB658-6736-433E-9286-3E00028F5394}" presName="hierRoot2" presStyleCnt="0">
        <dgm:presLayoutVars>
          <dgm:hierBranch val="init"/>
        </dgm:presLayoutVars>
      </dgm:prSet>
      <dgm:spPr/>
    </dgm:pt>
    <dgm:pt modelId="{5A7C4011-86FB-4A11-A7B6-66D2BAFFD8CA}" type="pres">
      <dgm:prSet presAssocID="{492EB658-6736-433E-9286-3E00028F5394}" presName="rootComposite" presStyleCnt="0"/>
      <dgm:spPr/>
    </dgm:pt>
    <dgm:pt modelId="{25C2B837-6ABA-4E12-A946-D81E762E6ADF}" type="pres">
      <dgm:prSet presAssocID="{492EB658-6736-433E-9286-3E00028F5394}" presName="rootText" presStyleLbl="node3" presStyleIdx="3" presStyleCnt="5">
        <dgm:presLayoutVars>
          <dgm:chPref val="3"/>
        </dgm:presLayoutVars>
      </dgm:prSet>
      <dgm:spPr/>
    </dgm:pt>
    <dgm:pt modelId="{099E8439-FE9B-4C46-9178-A64649AB3359}" type="pres">
      <dgm:prSet presAssocID="{492EB658-6736-433E-9286-3E00028F5394}" presName="rootConnector" presStyleLbl="node3" presStyleIdx="3" presStyleCnt="5"/>
      <dgm:spPr/>
    </dgm:pt>
    <dgm:pt modelId="{D4E41969-C27C-433C-A975-CF30FA05A8F0}" type="pres">
      <dgm:prSet presAssocID="{492EB658-6736-433E-9286-3E00028F5394}" presName="hierChild4" presStyleCnt="0"/>
      <dgm:spPr/>
    </dgm:pt>
    <dgm:pt modelId="{6315D819-6870-4B85-9694-8D0E8FDAFF20}" type="pres">
      <dgm:prSet presAssocID="{492EB658-6736-433E-9286-3E00028F5394}" presName="hierChild5" presStyleCnt="0"/>
      <dgm:spPr/>
    </dgm:pt>
    <dgm:pt modelId="{7806B7AC-B082-45B8-974A-677C8ACF448D}" type="pres">
      <dgm:prSet presAssocID="{C26523F0-F18D-4517-A25B-5BD6A3F49584}" presName="Name35" presStyleLbl="parChTrans1D3" presStyleIdx="4" presStyleCnt="5"/>
      <dgm:spPr/>
    </dgm:pt>
    <dgm:pt modelId="{211BA3F5-932C-4C45-A2A6-A52972D7FA59}" type="pres">
      <dgm:prSet presAssocID="{5129243C-BF6A-4FBE-9B55-51E427A6EF17}" presName="hierRoot2" presStyleCnt="0">
        <dgm:presLayoutVars>
          <dgm:hierBranch val="init"/>
        </dgm:presLayoutVars>
      </dgm:prSet>
      <dgm:spPr/>
    </dgm:pt>
    <dgm:pt modelId="{0B994EB0-498E-4194-A1E8-9F824F8F426F}" type="pres">
      <dgm:prSet presAssocID="{5129243C-BF6A-4FBE-9B55-51E427A6EF17}" presName="rootComposite" presStyleCnt="0"/>
      <dgm:spPr/>
    </dgm:pt>
    <dgm:pt modelId="{5D9AE174-9039-4A1E-ACE6-B5EEEADF8024}" type="pres">
      <dgm:prSet presAssocID="{5129243C-BF6A-4FBE-9B55-51E427A6EF17}" presName="rootText" presStyleLbl="node3" presStyleIdx="4" presStyleCnt="5">
        <dgm:presLayoutVars>
          <dgm:chPref val="3"/>
        </dgm:presLayoutVars>
      </dgm:prSet>
      <dgm:spPr/>
    </dgm:pt>
    <dgm:pt modelId="{BE106312-FCC2-4762-9FB6-35F505E415EF}" type="pres">
      <dgm:prSet presAssocID="{5129243C-BF6A-4FBE-9B55-51E427A6EF17}" presName="rootConnector" presStyleLbl="node3" presStyleIdx="4" presStyleCnt="5"/>
      <dgm:spPr/>
    </dgm:pt>
    <dgm:pt modelId="{6099DA3A-673B-4CD7-9AFA-A1727DAA5149}" type="pres">
      <dgm:prSet presAssocID="{5129243C-BF6A-4FBE-9B55-51E427A6EF17}" presName="hierChild4" presStyleCnt="0"/>
      <dgm:spPr/>
    </dgm:pt>
    <dgm:pt modelId="{AD8677CA-B43A-425D-AC9B-40CE7CD60FD5}" type="pres">
      <dgm:prSet presAssocID="{5129243C-BF6A-4FBE-9B55-51E427A6EF17}" presName="hierChild5" presStyleCnt="0"/>
      <dgm:spPr/>
    </dgm:pt>
    <dgm:pt modelId="{F01599DB-21A6-45CD-9162-2523DDAD1ED4}" type="pres">
      <dgm:prSet presAssocID="{8C892B57-EF25-45CA-850A-2FB3EF7D5E96}" presName="hierChild5" presStyleCnt="0"/>
      <dgm:spPr/>
    </dgm:pt>
    <dgm:pt modelId="{CC6E89C2-EEE2-4A06-838D-D364B60D9B96}" type="pres">
      <dgm:prSet presAssocID="{10CDD6F7-4A47-4F3E-965F-7BA402CA2858}" presName="Name37" presStyleLbl="parChTrans1D2" presStyleIdx="1" presStyleCnt="4"/>
      <dgm:spPr/>
    </dgm:pt>
    <dgm:pt modelId="{C52F2019-0113-4E6F-B267-C850D446DB13}" type="pres">
      <dgm:prSet presAssocID="{6FFDDC17-22D9-42C2-B0AF-E1AADBAF071F}" presName="hierRoot2" presStyleCnt="0">
        <dgm:presLayoutVars>
          <dgm:hierBranch val="init"/>
        </dgm:presLayoutVars>
      </dgm:prSet>
      <dgm:spPr/>
    </dgm:pt>
    <dgm:pt modelId="{BFA41350-6F41-4457-AE23-685CE9445282}" type="pres">
      <dgm:prSet presAssocID="{6FFDDC17-22D9-42C2-B0AF-E1AADBAF071F}" presName="rootComposite" presStyleCnt="0"/>
      <dgm:spPr/>
    </dgm:pt>
    <dgm:pt modelId="{D1BAC1A6-4840-4F53-8B5D-83CBBB135C9D}" type="pres">
      <dgm:prSet presAssocID="{6FFDDC17-22D9-42C2-B0AF-E1AADBAF071F}" presName="rootText" presStyleLbl="node2" presStyleIdx="1" presStyleCnt="4">
        <dgm:presLayoutVars>
          <dgm:chPref val="3"/>
        </dgm:presLayoutVars>
      </dgm:prSet>
      <dgm:spPr/>
    </dgm:pt>
    <dgm:pt modelId="{2FCBB5A6-DDA2-4D07-9638-7FC0A8587D24}" type="pres">
      <dgm:prSet presAssocID="{6FFDDC17-22D9-42C2-B0AF-E1AADBAF071F}" presName="rootConnector" presStyleLbl="node2" presStyleIdx="1" presStyleCnt="4"/>
      <dgm:spPr/>
    </dgm:pt>
    <dgm:pt modelId="{5A18B497-411D-43B4-8AF4-94F2DE12EFD7}" type="pres">
      <dgm:prSet presAssocID="{6FFDDC17-22D9-42C2-B0AF-E1AADBAF071F}" presName="hierChild4" presStyleCnt="0"/>
      <dgm:spPr/>
    </dgm:pt>
    <dgm:pt modelId="{1721404C-BD22-43C1-ADE8-094234D0B79C}" type="pres">
      <dgm:prSet presAssocID="{6FFDDC17-22D9-42C2-B0AF-E1AADBAF071F}" presName="hierChild5" presStyleCnt="0"/>
      <dgm:spPr/>
    </dgm:pt>
    <dgm:pt modelId="{E7F7578C-6E55-451E-BE8B-5E8E1CC3E3CF}" type="pres">
      <dgm:prSet presAssocID="{B39CAF8B-6FCA-4870-BAE6-A43F895B224B}" presName="Name37" presStyleLbl="parChTrans1D2" presStyleIdx="2" presStyleCnt="4"/>
      <dgm:spPr/>
    </dgm:pt>
    <dgm:pt modelId="{17D63E92-135F-45B8-AE15-97453EE1F4BD}" type="pres">
      <dgm:prSet presAssocID="{245BBF2C-D6B0-4B62-BC42-A04ED3531E16}" presName="hierRoot2" presStyleCnt="0">
        <dgm:presLayoutVars>
          <dgm:hierBranch val="init"/>
        </dgm:presLayoutVars>
      </dgm:prSet>
      <dgm:spPr/>
    </dgm:pt>
    <dgm:pt modelId="{16CA83CB-871D-4976-822E-9AA31C7287ED}" type="pres">
      <dgm:prSet presAssocID="{245BBF2C-D6B0-4B62-BC42-A04ED3531E16}" presName="rootComposite" presStyleCnt="0"/>
      <dgm:spPr/>
    </dgm:pt>
    <dgm:pt modelId="{65A40BFD-81B1-4753-940D-1ED49A2162DE}" type="pres">
      <dgm:prSet presAssocID="{245BBF2C-D6B0-4B62-BC42-A04ED3531E16}" presName="rootText" presStyleLbl="node2" presStyleIdx="2" presStyleCnt="4">
        <dgm:presLayoutVars>
          <dgm:chPref val="3"/>
        </dgm:presLayoutVars>
      </dgm:prSet>
      <dgm:spPr/>
    </dgm:pt>
    <dgm:pt modelId="{EE55ADA8-E612-4079-81AB-52594F1E708A}" type="pres">
      <dgm:prSet presAssocID="{245BBF2C-D6B0-4B62-BC42-A04ED3531E16}" presName="rootConnector" presStyleLbl="node2" presStyleIdx="2" presStyleCnt="4"/>
      <dgm:spPr/>
    </dgm:pt>
    <dgm:pt modelId="{84A051D6-0C11-4347-ACCF-10420E5F58D7}" type="pres">
      <dgm:prSet presAssocID="{245BBF2C-D6B0-4B62-BC42-A04ED3531E16}" presName="hierChild4" presStyleCnt="0"/>
      <dgm:spPr/>
    </dgm:pt>
    <dgm:pt modelId="{A7B4DADE-A225-4742-ABF0-0027C9597322}" type="pres">
      <dgm:prSet presAssocID="{245BBF2C-D6B0-4B62-BC42-A04ED3531E16}" presName="hierChild5" presStyleCnt="0"/>
      <dgm:spPr/>
    </dgm:pt>
    <dgm:pt modelId="{9AA39561-4A6F-4EB8-A611-005107E7B473}" type="pres">
      <dgm:prSet presAssocID="{C9900139-32E4-48A9-BA9B-0A290488905F}" presName="Name37" presStyleLbl="parChTrans1D2" presStyleIdx="3" presStyleCnt="4"/>
      <dgm:spPr/>
    </dgm:pt>
    <dgm:pt modelId="{BE457F5B-3D3B-4CB5-88CE-5B9C4A89FA81}" type="pres">
      <dgm:prSet presAssocID="{B01B5188-0BD2-41DC-A6A4-5FC6BB2949C3}" presName="hierRoot2" presStyleCnt="0">
        <dgm:presLayoutVars>
          <dgm:hierBranch val="init"/>
        </dgm:presLayoutVars>
      </dgm:prSet>
      <dgm:spPr/>
    </dgm:pt>
    <dgm:pt modelId="{CE4C23CA-F0C3-44AB-AB5D-207E37756F21}" type="pres">
      <dgm:prSet presAssocID="{B01B5188-0BD2-41DC-A6A4-5FC6BB2949C3}" presName="rootComposite" presStyleCnt="0"/>
      <dgm:spPr/>
    </dgm:pt>
    <dgm:pt modelId="{1792646E-F7F8-4B6F-8274-AC8734828EE3}" type="pres">
      <dgm:prSet presAssocID="{B01B5188-0BD2-41DC-A6A4-5FC6BB2949C3}" presName="rootText" presStyleLbl="node2" presStyleIdx="3" presStyleCnt="4">
        <dgm:presLayoutVars>
          <dgm:chPref val="3"/>
        </dgm:presLayoutVars>
      </dgm:prSet>
      <dgm:spPr/>
    </dgm:pt>
    <dgm:pt modelId="{07103D3A-0297-4DEC-8B8E-F4B6620EEC01}" type="pres">
      <dgm:prSet presAssocID="{B01B5188-0BD2-41DC-A6A4-5FC6BB2949C3}" presName="rootConnector" presStyleLbl="node2" presStyleIdx="3" presStyleCnt="4"/>
      <dgm:spPr/>
    </dgm:pt>
    <dgm:pt modelId="{57E160B1-331E-4DD2-BD62-8B77BF979A68}" type="pres">
      <dgm:prSet presAssocID="{B01B5188-0BD2-41DC-A6A4-5FC6BB2949C3}" presName="hierChild4" presStyleCnt="0"/>
      <dgm:spPr/>
    </dgm:pt>
    <dgm:pt modelId="{F5D1A208-8928-4CBA-A8F5-F252521104FF}" type="pres">
      <dgm:prSet presAssocID="{B01B5188-0BD2-41DC-A6A4-5FC6BB2949C3}" presName="hierChild5" presStyleCnt="0"/>
      <dgm:spPr/>
    </dgm:pt>
    <dgm:pt modelId="{85B35FB9-A95E-49D6-9E28-EC14B1A9E014}" type="pres">
      <dgm:prSet presAssocID="{BE317CF4-FCF3-431C-8B22-734398811A63}" presName="hierChild3" presStyleCnt="0"/>
      <dgm:spPr/>
    </dgm:pt>
  </dgm:ptLst>
  <dgm:cxnLst>
    <dgm:cxn modelId="{262F5E03-9B83-4372-99AA-4081CE191469}" type="presOf" srcId="{B39CAF8B-6FCA-4870-BAE6-A43F895B224B}" destId="{E7F7578C-6E55-451E-BE8B-5E8E1CC3E3CF}" srcOrd="0" destOrd="0" presId="urn:microsoft.com/office/officeart/2005/8/layout/orgChart1"/>
    <dgm:cxn modelId="{00AA3904-5161-48BC-BAF8-E347C49FC43F}" type="presOf" srcId="{C9900139-32E4-48A9-BA9B-0A290488905F}" destId="{9AA39561-4A6F-4EB8-A611-005107E7B473}" srcOrd="0" destOrd="0" presId="urn:microsoft.com/office/officeart/2005/8/layout/orgChart1"/>
    <dgm:cxn modelId="{7146E105-2873-4472-AA7E-B908F7482786}" srcId="{9271AACC-0E68-4F26-B16B-2C060AEDFBAB}" destId="{F9526759-63AF-4773-A3D3-8E0E2E45D443}" srcOrd="0" destOrd="0" parTransId="{5345F4D2-3771-486C-A017-5C4F61A0A9D6}" sibTransId="{DFFA2B60-5CFE-4724-9CA5-62528BD9DB7D}"/>
    <dgm:cxn modelId="{4963CD06-E755-4619-A3E7-35D2E7599648}" type="presOf" srcId="{6FFDDC17-22D9-42C2-B0AF-E1AADBAF071F}" destId="{D1BAC1A6-4840-4F53-8B5D-83CBBB135C9D}" srcOrd="0" destOrd="0" presId="urn:microsoft.com/office/officeart/2005/8/layout/orgChart1"/>
    <dgm:cxn modelId="{F86E6521-D184-4CFE-A5F5-3A2F5B3A7F5E}" type="presOf" srcId="{A3FFCF5F-8F3D-46C0-9496-A1DB65F51AA6}" destId="{F3985D07-0303-4FE6-B257-112346BF667D}" srcOrd="0" destOrd="0" presId="urn:microsoft.com/office/officeart/2005/8/layout/orgChart1"/>
    <dgm:cxn modelId="{2F169625-5941-463A-9D1F-ADFD47C06E0C}" srcId="{8C892B57-EF25-45CA-850A-2FB3EF7D5E96}" destId="{5129243C-BF6A-4FBE-9B55-51E427A6EF17}" srcOrd="4" destOrd="0" parTransId="{C26523F0-F18D-4517-A25B-5BD6A3F49584}" sibTransId="{85917C25-4824-46C0-A4A7-D9CBD55C36CA}"/>
    <dgm:cxn modelId="{E8EB0D27-F38D-4EE2-AC6B-FD70E3CFE614}" type="presOf" srcId="{DBCEB4FF-A007-4C1B-B6D6-EA3A8AE6C06A}" destId="{0A53A1CB-353A-4CE7-8A4D-F0CA12080EC3}" srcOrd="1" destOrd="0" presId="urn:microsoft.com/office/officeart/2005/8/layout/orgChart1"/>
    <dgm:cxn modelId="{F450DE3F-5102-42AC-AE21-380DBAE51B6F}" type="presOf" srcId="{A9F90180-0D81-478D-BEEE-3502FB647AB8}" destId="{CC9CDDD6-9D49-421A-B48E-E853F30D9044}" srcOrd="0" destOrd="0" presId="urn:microsoft.com/office/officeart/2005/8/layout/orgChart1"/>
    <dgm:cxn modelId="{B5AD7E5D-4CA5-4D33-BE17-8B7F4E754A8C}" type="presOf" srcId="{D7DA97B5-F44F-46C8-B9FB-05FCB00EA5CD}" destId="{FEE07A1C-2643-453C-BE25-7DEEE182272C}" srcOrd="0" destOrd="0" presId="urn:microsoft.com/office/officeart/2005/8/layout/orgChart1"/>
    <dgm:cxn modelId="{698D595F-9E9B-487F-B110-46D453A20059}" type="presOf" srcId="{BA227B70-28A5-46F1-B741-6B2752C0A979}" destId="{7A5E79FD-015C-4699-941F-53ABD32C677B}" srcOrd="0" destOrd="0" presId="urn:microsoft.com/office/officeart/2005/8/layout/orgChart1"/>
    <dgm:cxn modelId="{60AD3343-2508-4D58-BD76-0EC306A5A61C}" type="presOf" srcId="{492EB658-6736-433E-9286-3E00028F5394}" destId="{099E8439-FE9B-4C46-9178-A64649AB3359}" srcOrd="1" destOrd="0" presId="urn:microsoft.com/office/officeart/2005/8/layout/orgChart1"/>
    <dgm:cxn modelId="{7513AF44-0BD8-4793-BE1C-8EEFB06CC4BC}" type="presOf" srcId="{F9526759-63AF-4773-A3D3-8E0E2E45D443}" destId="{50CE260A-9F15-4D7D-8DB2-800B9E51E9A4}" srcOrd="1" destOrd="0" presId="urn:microsoft.com/office/officeart/2005/8/layout/orgChart1"/>
    <dgm:cxn modelId="{ABB48845-C9C6-4221-A531-468B300C8B03}" srcId="{9271AACC-0E68-4F26-B16B-2C060AEDFBAB}" destId="{D7DA97B5-F44F-46C8-B9FB-05FCB00EA5CD}" srcOrd="1" destOrd="0" parTransId="{A8E0D7D3-D6F8-410B-8B4A-686EB2B5AC2E}" sibTransId="{5924997A-65CF-4FB3-9550-F87A217175C3}"/>
    <dgm:cxn modelId="{619CDA67-1E2B-46F3-AAA4-F01B2AF7478D}" type="presOf" srcId="{449078D7-51C9-49F9-920C-4A1BF0723313}" destId="{2911A0A9-1A0A-4C35-8C07-758DFCA38AB7}" srcOrd="0" destOrd="0" presId="urn:microsoft.com/office/officeart/2005/8/layout/orgChart1"/>
    <dgm:cxn modelId="{12223268-267B-4E92-9133-842AE58418EB}" type="presOf" srcId="{CC4950C1-8FB1-45EF-8A2E-17391445BA28}" destId="{7E348773-4E1F-4BF0-AE31-609DE398EE58}" srcOrd="0" destOrd="0" presId="urn:microsoft.com/office/officeart/2005/8/layout/orgChart1"/>
    <dgm:cxn modelId="{EC48E369-02C8-414F-9359-66F0DDDE7825}" type="presOf" srcId="{C4957E82-E2DC-461D-A73F-32B9196764B7}" destId="{B4231A83-78E2-4543-B748-E7589DBBC8D7}" srcOrd="0" destOrd="0" presId="urn:microsoft.com/office/officeart/2005/8/layout/orgChart1"/>
    <dgm:cxn modelId="{7947786C-791A-4451-8FFF-48EB703BB36B}" srcId="{9271AACC-0E68-4F26-B16B-2C060AEDFBAB}" destId="{764CDBFA-C4BD-4281-9D8A-DF32BD8C3458}" srcOrd="2" destOrd="0" parTransId="{CC4950C1-8FB1-45EF-8A2E-17391445BA28}" sibTransId="{54C61724-55E1-4200-9B19-88DDCC05A6B1}"/>
    <dgm:cxn modelId="{1457084D-1091-4472-AA53-8DF592151382}" type="presOf" srcId="{9657F132-BA24-464F-9C31-7C26BFB459BF}" destId="{484D329C-4BC1-4F38-8C03-83D5EB6151FD}" srcOrd="0" destOrd="0" presId="urn:microsoft.com/office/officeart/2005/8/layout/orgChart1"/>
    <dgm:cxn modelId="{61B75F6D-3788-4DBF-B7C0-4789AD0662BC}" srcId="{8C892B57-EF25-45CA-850A-2FB3EF7D5E96}" destId="{492EB658-6736-433E-9286-3E00028F5394}" srcOrd="3" destOrd="0" parTransId="{4905F73D-151E-4C71-8200-1208AD864E19}" sibTransId="{C64DA4A9-47BF-4F68-9310-D089DCBEFD26}"/>
    <dgm:cxn modelId="{7F74524E-EC45-4CF7-A4D8-CECAC5ACBA52}" type="presOf" srcId="{A9F90180-0D81-478D-BEEE-3502FB647AB8}" destId="{33E4CA7B-6189-4513-BAF1-9F935E470DD9}" srcOrd="1" destOrd="0" presId="urn:microsoft.com/office/officeart/2005/8/layout/orgChart1"/>
    <dgm:cxn modelId="{941E1B72-7F4C-4841-AEFD-1C974123B0BD}" type="presOf" srcId="{5129243C-BF6A-4FBE-9B55-51E427A6EF17}" destId="{5D9AE174-9039-4A1E-ACE6-B5EEEADF8024}" srcOrd="0" destOrd="0" presId="urn:microsoft.com/office/officeart/2005/8/layout/orgChart1"/>
    <dgm:cxn modelId="{CB033455-F9D3-4F76-AB1F-470BD4E46E70}" type="presOf" srcId="{8C892B57-EF25-45CA-850A-2FB3EF7D5E96}" destId="{0028DA15-72D1-4B36-9EC0-8462C256B64B}" srcOrd="1" destOrd="0" presId="urn:microsoft.com/office/officeart/2005/8/layout/orgChart1"/>
    <dgm:cxn modelId="{98C46D55-46E2-49AB-89F5-A12C65B663FC}" type="presOf" srcId="{BE317CF4-FCF3-431C-8B22-734398811A63}" destId="{D457DEC1-888A-4D3D-B7B2-3AFFBECAE89A}" srcOrd="0" destOrd="0" presId="urn:microsoft.com/office/officeart/2005/8/layout/orgChart1"/>
    <dgm:cxn modelId="{9E3FB876-D570-40DE-BD0F-26DDDADA46C0}" type="presOf" srcId="{DBCEB4FF-A007-4C1B-B6D6-EA3A8AE6C06A}" destId="{0625FE02-8301-463C-B3C0-F7E04CE781FA}" srcOrd="0" destOrd="0" presId="urn:microsoft.com/office/officeart/2005/8/layout/orgChart1"/>
    <dgm:cxn modelId="{68C3E258-2C5E-4F06-9298-7402E5AC8353}" srcId="{BE317CF4-FCF3-431C-8B22-734398811A63}" destId="{245BBF2C-D6B0-4B62-BC42-A04ED3531E16}" srcOrd="2" destOrd="0" parTransId="{B39CAF8B-6FCA-4870-BAE6-A43F895B224B}" sibTransId="{5AF2A7C0-53A2-4E6B-BF86-8DB3CDB20D08}"/>
    <dgm:cxn modelId="{E36DE659-26CB-4E26-B655-C5C31BBFCABA}" type="presOf" srcId="{9271AACC-0E68-4F26-B16B-2C060AEDFBAB}" destId="{19CD313F-41CB-4795-B8BC-7FBC4DA58582}" srcOrd="1" destOrd="0" presId="urn:microsoft.com/office/officeart/2005/8/layout/orgChart1"/>
    <dgm:cxn modelId="{A6A2907A-6287-4760-96FF-78A1DC0C267F}" type="presOf" srcId="{10CDD6F7-4A47-4F3E-965F-7BA402CA2858}" destId="{CC6E89C2-EEE2-4A06-838D-D364B60D9B96}" srcOrd="0" destOrd="0" presId="urn:microsoft.com/office/officeart/2005/8/layout/orgChart1"/>
    <dgm:cxn modelId="{CC3F6A7C-487D-4B8F-961C-229689427BA8}" srcId="{8C892B57-EF25-45CA-850A-2FB3EF7D5E96}" destId="{9271AACC-0E68-4F26-B16B-2C060AEDFBAB}" srcOrd="0" destOrd="0" parTransId="{95BBF83A-4540-4A9D-AF78-B5C1DAEFDB84}" sibTransId="{19716BE7-60CB-4072-9220-6552908190B8}"/>
    <dgm:cxn modelId="{0C99FA7D-58FD-4A92-A451-F2243256810C}" srcId="{BA227B70-28A5-46F1-B741-6B2752C0A979}" destId="{BE317CF4-FCF3-431C-8B22-734398811A63}" srcOrd="0" destOrd="0" parTransId="{C57327ED-866F-446F-857A-4935B6AE32A8}" sibTransId="{641F667D-C246-4675-8A7B-E5053D868E1A}"/>
    <dgm:cxn modelId="{E6F3DB83-9EF8-4607-8582-7322241A5BEC}" type="presOf" srcId="{95BBF83A-4540-4A9D-AF78-B5C1DAEFDB84}" destId="{3CB952D4-C989-4F13-BE05-E5BF00BBC11B}" srcOrd="0" destOrd="0" presId="urn:microsoft.com/office/officeart/2005/8/layout/orgChart1"/>
    <dgm:cxn modelId="{4C53B285-7812-4FAB-9F56-1A02D36C6622}" srcId="{9271AACC-0E68-4F26-B16B-2C060AEDFBAB}" destId="{E2315C8B-FD9E-4E34-8AFE-068F17261DE6}" srcOrd="3" destOrd="0" parTransId="{C4957E82-E2DC-461D-A73F-32B9196764B7}" sibTransId="{C3B8F68B-8FB0-4D5A-9381-5F6F55B1D82B}"/>
    <dgm:cxn modelId="{A0C6B791-9D8C-499B-9E31-CB692D8D16C3}" srcId="{8C892B57-EF25-45CA-850A-2FB3EF7D5E96}" destId="{DBCEB4FF-A007-4C1B-B6D6-EA3A8AE6C06A}" srcOrd="1" destOrd="0" parTransId="{449078D7-51C9-49F9-920C-4A1BF0723313}" sibTransId="{0726615C-C414-4F51-A7C2-3FF2D086313A}"/>
    <dgm:cxn modelId="{76D2E092-B9AF-4346-9016-813A681033AB}" type="presOf" srcId="{D7DA97B5-F44F-46C8-B9FB-05FCB00EA5CD}" destId="{F5687BD4-300E-4B39-BEDF-E61AEE160C99}" srcOrd="1" destOrd="0" presId="urn:microsoft.com/office/officeart/2005/8/layout/orgChart1"/>
    <dgm:cxn modelId="{17D91A9D-38A4-4ECE-B32B-33F2852CFAF8}" type="presOf" srcId="{5345F4D2-3771-486C-A017-5C4F61A0A9D6}" destId="{6B2354DE-871A-4492-BD37-0ECCB57E291D}" srcOrd="0" destOrd="0" presId="urn:microsoft.com/office/officeart/2005/8/layout/orgChart1"/>
    <dgm:cxn modelId="{240DF0A0-EFB0-41A7-85DF-EFFF0B152041}" type="presOf" srcId="{764CDBFA-C4BD-4281-9D8A-DF32BD8C3458}" destId="{131CFCCC-F03D-4018-8F03-5AFD8D186DCC}" srcOrd="0" destOrd="0" presId="urn:microsoft.com/office/officeart/2005/8/layout/orgChart1"/>
    <dgm:cxn modelId="{1C3D15A2-4321-4D15-8CBA-2EC812F87DC2}" srcId="{BE317CF4-FCF3-431C-8B22-734398811A63}" destId="{6FFDDC17-22D9-42C2-B0AF-E1AADBAF071F}" srcOrd="1" destOrd="0" parTransId="{10CDD6F7-4A47-4F3E-965F-7BA402CA2858}" sibTransId="{3F8BE4B0-2081-46E2-836C-716966D7627C}"/>
    <dgm:cxn modelId="{8DE060A4-F27D-4BCD-ADF9-87D73678A921}" srcId="{8C892B57-EF25-45CA-850A-2FB3EF7D5E96}" destId="{A9F90180-0D81-478D-BEEE-3502FB647AB8}" srcOrd="2" destOrd="0" parTransId="{A3FFCF5F-8F3D-46C0-9496-A1DB65F51AA6}" sibTransId="{E7E32F83-B4C4-4360-BE67-6706955DE2CD}"/>
    <dgm:cxn modelId="{253D19A8-52EE-4D0A-A895-3CD2B621AE8A}" type="presOf" srcId="{B01B5188-0BD2-41DC-A6A4-5FC6BB2949C3}" destId="{1792646E-F7F8-4B6F-8274-AC8734828EE3}" srcOrd="0" destOrd="0" presId="urn:microsoft.com/office/officeart/2005/8/layout/orgChart1"/>
    <dgm:cxn modelId="{89CDF4AB-1F13-4A7E-B1D7-4E0677043457}" type="presOf" srcId="{E2315C8B-FD9E-4E34-8AFE-068F17261DE6}" destId="{008B3116-224A-438D-A8D3-37B0AA6CF914}" srcOrd="1" destOrd="0" presId="urn:microsoft.com/office/officeart/2005/8/layout/orgChart1"/>
    <dgm:cxn modelId="{18EE7BB0-4E3A-47A5-8318-B02249943377}" type="presOf" srcId="{6FFDDC17-22D9-42C2-B0AF-E1AADBAF071F}" destId="{2FCBB5A6-DDA2-4D07-9638-7FC0A8587D24}" srcOrd="1" destOrd="0" presId="urn:microsoft.com/office/officeart/2005/8/layout/orgChart1"/>
    <dgm:cxn modelId="{E99576B4-14E6-4044-99FE-4496537BFE23}" type="presOf" srcId="{8C892B57-EF25-45CA-850A-2FB3EF7D5E96}" destId="{64DF6A01-D176-456D-A40B-5E2169A1DB91}" srcOrd="0" destOrd="0" presId="urn:microsoft.com/office/officeart/2005/8/layout/orgChart1"/>
    <dgm:cxn modelId="{2B7F81BD-B419-48B8-9F14-440F3D24B1D3}" type="presOf" srcId="{764CDBFA-C4BD-4281-9D8A-DF32BD8C3458}" destId="{CE4C13E5-99FA-462F-B6F5-1378FE97A8C7}" srcOrd="1" destOrd="0" presId="urn:microsoft.com/office/officeart/2005/8/layout/orgChart1"/>
    <dgm:cxn modelId="{002ED2C0-CA8F-448C-9948-50E3B81A5B88}" type="presOf" srcId="{4905F73D-151E-4C71-8200-1208AD864E19}" destId="{F3725419-2F59-48E9-BC1B-6FDC3E4A8C53}" srcOrd="0" destOrd="0" presId="urn:microsoft.com/office/officeart/2005/8/layout/orgChart1"/>
    <dgm:cxn modelId="{966FC6C7-29FF-471A-90F7-8C129ACBEAFA}" type="presOf" srcId="{245BBF2C-D6B0-4B62-BC42-A04ED3531E16}" destId="{65A40BFD-81B1-4753-940D-1ED49A2162DE}" srcOrd="0" destOrd="0" presId="urn:microsoft.com/office/officeart/2005/8/layout/orgChart1"/>
    <dgm:cxn modelId="{92CFFBCA-4AE9-4494-B17A-5F05C3243129}" type="presOf" srcId="{E2315C8B-FD9E-4E34-8AFE-068F17261DE6}" destId="{22B348B6-0C0A-4C48-8096-CFF1AB5016C5}" srcOrd="0" destOrd="0" presId="urn:microsoft.com/office/officeart/2005/8/layout/orgChart1"/>
    <dgm:cxn modelId="{CFC407CF-2A2E-4D9C-A465-AAD3972089FF}" type="presOf" srcId="{A8E0D7D3-D6F8-410B-8B4A-686EB2B5AC2E}" destId="{749A1DE5-3FFA-4ABE-AF58-6CFE4DDEC807}" srcOrd="0" destOrd="0" presId="urn:microsoft.com/office/officeart/2005/8/layout/orgChart1"/>
    <dgm:cxn modelId="{54A8ADD0-0CD8-442E-8D9D-BD2573F574B7}" type="presOf" srcId="{492EB658-6736-433E-9286-3E00028F5394}" destId="{25C2B837-6ABA-4E12-A946-D81E762E6ADF}" srcOrd="0" destOrd="0" presId="urn:microsoft.com/office/officeart/2005/8/layout/orgChart1"/>
    <dgm:cxn modelId="{AC59B9D5-C554-4097-9FA2-024F8818EA04}" srcId="{BE317CF4-FCF3-431C-8B22-734398811A63}" destId="{8C892B57-EF25-45CA-850A-2FB3EF7D5E96}" srcOrd="0" destOrd="0" parTransId="{9657F132-BA24-464F-9C31-7C26BFB459BF}" sibTransId="{5C3BD9A1-CB52-41F9-97C6-2247EB1DC59F}"/>
    <dgm:cxn modelId="{B2AB61D7-D411-4C27-9C70-49313375E6C3}" type="presOf" srcId="{C26523F0-F18D-4517-A25B-5BD6A3F49584}" destId="{7806B7AC-B082-45B8-974A-677C8ACF448D}" srcOrd="0" destOrd="0" presId="urn:microsoft.com/office/officeart/2005/8/layout/orgChart1"/>
    <dgm:cxn modelId="{FF954FDD-EE42-4021-B188-C47DB26564CB}" type="presOf" srcId="{B01B5188-0BD2-41DC-A6A4-5FC6BB2949C3}" destId="{07103D3A-0297-4DEC-8B8E-F4B6620EEC01}" srcOrd="1" destOrd="0" presId="urn:microsoft.com/office/officeart/2005/8/layout/orgChart1"/>
    <dgm:cxn modelId="{A2E1DDDE-DD02-462D-9C83-217A76BDA617}" type="presOf" srcId="{245BBF2C-D6B0-4B62-BC42-A04ED3531E16}" destId="{EE55ADA8-E612-4079-81AB-52594F1E708A}" srcOrd="1" destOrd="0" presId="urn:microsoft.com/office/officeart/2005/8/layout/orgChart1"/>
    <dgm:cxn modelId="{E29FD9E1-454B-43CB-ADEA-83D241FC3B20}" srcId="{BE317CF4-FCF3-431C-8B22-734398811A63}" destId="{B01B5188-0BD2-41DC-A6A4-5FC6BB2949C3}" srcOrd="3" destOrd="0" parTransId="{C9900139-32E4-48A9-BA9B-0A290488905F}" sibTransId="{B5E86B46-C727-4685-9DFA-5BEBCB9DDF97}"/>
    <dgm:cxn modelId="{303C7FF0-5200-45F5-B1CF-3A59A1B689B0}" type="presOf" srcId="{F9526759-63AF-4773-A3D3-8E0E2E45D443}" destId="{C1E3E5C7-10BC-4F6D-A3D0-56233342C73F}" srcOrd="0" destOrd="0" presId="urn:microsoft.com/office/officeart/2005/8/layout/orgChart1"/>
    <dgm:cxn modelId="{192416F3-F082-43E8-A49C-E263DA098CEA}" type="presOf" srcId="{9271AACC-0E68-4F26-B16B-2C060AEDFBAB}" destId="{E30B8C67-93C5-4F83-8871-52B2A2AB967D}" srcOrd="0" destOrd="0" presId="urn:microsoft.com/office/officeart/2005/8/layout/orgChart1"/>
    <dgm:cxn modelId="{AC36A9F6-FA5D-4B40-A975-3558406F827E}" type="presOf" srcId="{BE317CF4-FCF3-431C-8B22-734398811A63}" destId="{AB78009E-56C6-431F-B4C6-930AAD38B5B6}" srcOrd="1" destOrd="0" presId="urn:microsoft.com/office/officeart/2005/8/layout/orgChart1"/>
    <dgm:cxn modelId="{CAFA4CFF-108D-49C0-81C5-B74CE92AE36D}" type="presOf" srcId="{5129243C-BF6A-4FBE-9B55-51E427A6EF17}" destId="{BE106312-FCC2-4762-9FB6-35F505E415EF}" srcOrd="1" destOrd="0" presId="urn:microsoft.com/office/officeart/2005/8/layout/orgChart1"/>
    <dgm:cxn modelId="{A2A6B140-7405-4CF1-B221-49DF99DC3B69}" type="presParOf" srcId="{7A5E79FD-015C-4699-941F-53ABD32C677B}" destId="{D61044CD-C077-45CE-9055-8E70B1B7A82F}" srcOrd="0" destOrd="0" presId="urn:microsoft.com/office/officeart/2005/8/layout/orgChart1"/>
    <dgm:cxn modelId="{6E96CF08-A682-4EF9-976D-CE0B6120D74A}" type="presParOf" srcId="{D61044CD-C077-45CE-9055-8E70B1B7A82F}" destId="{99EE0481-AA3A-4567-AF87-61A7E39FCFA0}" srcOrd="0" destOrd="0" presId="urn:microsoft.com/office/officeart/2005/8/layout/orgChart1"/>
    <dgm:cxn modelId="{A04702AA-B4CC-4C97-922B-0668FA1AEA7A}" type="presParOf" srcId="{99EE0481-AA3A-4567-AF87-61A7E39FCFA0}" destId="{D457DEC1-888A-4D3D-B7B2-3AFFBECAE89A}" srcOrd="0" destOrd="0" presId="urn:microsoft.com/office/officeart/2005/8/layout/orgChart1"/>
    <dgm:cxn modelId="{ADD6241A-1729-4F96-AAE5-7D934C6487F0}" type="presParOf" srcId="{99EE0481-AA3A-4567-AF87-61A7E39FCFA0}" destId="{AB78009E-56C6-431F-B4C6-930AAD38B5B6}" srcOrd="1" destOrd="0" presId="urn:microsoft.com/office/officeart/2005/8/layout/orgChart1"/>
    <dgm:cxn modelId="{5FCC985F-E1C6-4A0E-9C05-05DBD928A5C1}" type="presParOf" srcId="{D61044CD-C077-45CE-9055-8E70B1B7A82F}" destId="{07CC3344-094D-4A0F-BCA1-8ED95BDD3310}" srcOrd="1" destOrd="0" presId="urn:microsoft.com/office/officeart/2005/8/layout/orgChart1"/>
    <dgm:cxn modelId="{BF1B863A-3E72-4A66-9C54-F9CC9B226403}" type="presParOf" srcId="{07CC3344-094D-4A0F-BCA1-8ED95BDD3310}" destId="{484D329C-4BC1-4F38-8C03-83D5EB6151FD}" srcOrd="0" destOrd="0" presId="urn:microsoft.com/office/officeart/2005/8/layout/orgChart1"/>
    <dgm:cxn modelId="{343D34A3-9086-4FF1-B222-89DEC6FA587E}" type="presParOf" srcId="{07CC3344-094D-4A0F-BCA1-8ED95BDD3310}" destId="{FC81F9DE-C324-4E08-B963-676660DF2E88}" srcOrd="1" destOrd="0" presId="urn:microsoft.com/office/officeart/2005/8/layout/orgChart1"/>
    <dgm:cxn modelId="{E2FF35AE-83C1-4820-B704-1E53521F5170}" type="presParOf" srcId="{FC81F9DE-C324-4E08-B963-676660DF2E88}" destId="{63180113-DFB0-40C2-B9E3-94D976140A44}" srcOrd="0" destOrd="0" presId="urn:microsoft.com/office/officeart/2005/8/layout/orgChart1"/>
    <dgm:cxn modelId="{5F3CEB05-EA30-49FB-AEB7-E288DC7D841B}" type="presParOf" srcId="{63180113-DFB0-40C2-B9E3-94D976140A44}" destId="{64DF6A01-D176-456D-A40B-5E2169A1DB91}" srcOrd="0" destOrd="0" presId="urn:microsoft.com/office/officeart/2005/8/layout/orgChart1"/>
    <dgm:cxn modelId="{87C9F5DB-3C12-407F-B8E7-C88F635DF26C}" type="presParOf" srcId="{63180113-DFB0-40C2-B9E3-94D976140A44}" destId="{0028DA15-72D1-4B36-9EC0-8462C256B64B}" srcOrd="1" destOrd="0" presId="urn:microsoft.com/office/officeart/2005/8/layout/orgChart1"/>
    <dgm:cxn modelId="{66614359-79CD-4FCE-919D-04641D2D4E66}" type="presParOf" srcId="{FC81F9DE-C324-4E08-B963-676660DF2E88}" destId="{1F2A17BB-5B48-4B95-95E8-7CD00F324C6B}" srcOrd="1" destOrd="0" presId="urn:microsoft.com/office/officeart/2005/8/layout/orgChart1"/>
    <dgm:cxn modelId="{553F3764-2290-4521-AD3F-614DA7A1C320}" type="presParOf" srcId="{1F2A17BB-5B48-4B95-95E8-7CD00F324C6B}" destId="{3CB952D4-C989-4F13-BE05-E5BF00BBC11B}" srcOrd="0" destOrd="0" presId="urn:microsoft.com/office/officeart/2005/8/layout/orgChart1"/>
    <dgm:cxn modelId="{C689BB46-58DC-4760-85B3-212B9973D79F}" type="presParOf" srcId="{1F2A17BB-5B48-4B95-95E8-7CD00F324C6B}" destId="{38206F59-E996-49BF-82D4-107022216B0B}" srcOrd="1" destOrd="0" presId="urn:microsoft.com/office/officeart/2005/8/layout/orgChart1"/>
    <dgm:cxn modelId="{55377CD1-E4CF-4D93-B4D2-04A0556C363F}" type="presParOf" srcId="{38206F59-E996-49BF-82D4-107022216B0B}" destId="{E7ED9D83-4356-4084-A406-C0B6322CF4EF}" srcOrd="0" destOrd="0" presId="urn:microsoft.com/office/officeart/2005/8/layout/orgChart1"/>
    <dgm:cxn modelId="{26DBED27-06DC-4BE6-80CA-F34FE1E74F02}" type="presParOf" srcId="{E7ED9D83-4356-4084-A406-C0B6322CF4EF}" destId="{E30B8C67-93C5-4F83-8871-52B2A2AB967D}" srcOrd="0" destOrd="0" presId="urn:microsoft.com/office/officeart/2005/8/layout/orgChart1"/>
    <dgm:cxn modelId="{A7712ED0-2F9D-4877-B657-918B3B74C4B5}" type="presParOf" srcId="{E7ED9D83-4356-4084-A406-C0B6322CF4EF}" destId="{19CD313F-41CB-4795-B8BC-7FBC4DA58582}" srcOrd="1" destOrd="0" presId="urn:microsoft.com/office/officeart/2005/8/layout/orgChart1"/>
    <dgm:cxn modelId="{8701E914-D301-4406-926A-9D4D3CF0F92C}" type="presParOf" srcId="{38206F59-E996-49BF-82D4-107022216B0B}" destId="{B8B47F1C-5861-4064-99EA-9841E94901C3}" srcOrd="1" destOrd="0" presId="urn:microsoft.com/office/officeart/2005/8/layout/orgChart1"/>
    <dgm:cxn modelId="{8467229C-36A0-42E9-813E-1ADE5C52AC01}" type="presParOf" srcId="{B8B47F1C-5861-4064-99EA-9841E94901C3}" destId="{6B2354DE-871A-4492-BD37-0ECCB57E291D}" srcOrd="0" destOrd="0" presId="urn:microsoft.com/office/officeart/2005/8/layout/orgChart1"/>
    <dgm:cxn modelId="{30B4EA9F-E1CE-4B3A-8F16-AB64411996B8}" type="presParOf" srcId="{B8B47F1C-5861-4064-99EA-9841E94901C3}" destId="{274DF7C6-6A07-4E64-9654-1036D013DE29}" srcOrd="1" destOrd="0" presId="urn:microsoft.com/office/officeart/2005/8/layout/orgChart1"/>
    <dgm:cxn modelId="{9406AE01-AD24-4C17-94E7-93158A1CD78E}" type="presParOf" srcId="{274DF7C6-6A07-4E64-9654-1036D013DE29}" destId="{511ED7DB-0C52-4C16-8479-A860ADCF27B9}" srcOrd="0" destOrd="0" presId="urn:microsoft.com/office/officeart/2005/8/layout/orgChart1"/>
    <dgm:cxn modelId="{284817A3-F036-41DF-A78A-50957CF29CA3}" type="presParOf" srcId="{511ED7DB-0C52-4C16-8479-A860ADCF27B9}" destId="{C1E3E5C7-10BC-4F6D-A3D0-56233342C73F}" srcOrd="0" destOrd="0" presId="urn:microsoft.com/office/officeart/2005/8/layout/orgChart1"/>
    <dgm:cxn modelId="{EA43E6D5-3F19-45FE-A65A-1B753F6C5A78}" type="presParOf" srcId="{511ED7DB-0C52-4C16-8479-A860ADCF27B9}" destId="{50CE260A-9F15-4D7D-8DB2-800B9E51E9A4}" srcOrd="1" destOrd="0" presId="urn:microsoft.com/office/officeart/2005/8/layout/orgChart1"/>
    <dgm:cxn modelId="{98CC2DA3-BFD1-466C-A55A-635F7DDCFB8F}" type="presParOf" srcId="{274DF7C6-6A07-4E64-9654-1036D013DE29}" destId="{384C8452-A1CD-4BBF-891E-77BD6A1AF365}" srcOrd="1" destOrd="0" presId="urn:microsoft.com/office/officeart/2005/8/layout/orgChart1"/>
    <dgm:cxn modelId="{A65CA76D-3D39-4378-BAB3-DA2412666CA5}" type="presParOf" srcId="{274DF7C6-6A07-4E64-9654-1036D013DE29}" destId="{E822B547-C44A-4240-B29B-9A9462C575B6}" srcOrd="2" destOrd="0" presId="urn:microsoft.com/office/officeart/2005/8/layout/orgChart1"/>
    <dgm:cxn modelId="{3976E62B-F3C1-4679-BD35-A01882F0246A}" type="presParOf" srcId="{B8B47F1C-5861-4064-99EA-9841E94901C3}" destId="{749A1DE5-3FFA-4ABE-AF58-6CFE4DDEC807}" srcOrd="2" destOrd="0" presId="urn:microsoft.com/office/officeart/2005/8/layout/orgChart1"/>
    <dgm:cxn modelId="{1A75317A-8AC8-4BAB-98A8-6306E2DDBC30}" type="presParOf" srcId="{B8B47F1C-5861-4064-99EA-9841E94901C3}" destId="{E3444DB6-1DCA-47A2-8049-1CFDFE8014AF}" srcOrd="3" destOrd="0" presId="urn:microsoft.com/office/officeart/2005/8/layout/orgChart1"/>
    <dgm:cxn modelId="{02E48ABC-3509-45BB-B321-B5611078EC2C}" type="presParOf" srcId="{E3444DB6-1DCA-47A2-8049-1CFDFE8014AF}" destId="{582D1A1F-C852-499A-B040-85FD632DB452}" srcOrd="0" destOrd="0" presId="urn:microsoft.com/office/officeart/2005/8/layout/orgChart1"/>
    <dgm:cxn modelId="{7D3A6C8E-9D78-444C-9312-DD62935B817D}" type="presParOf" srcId="{582D1A1F-C852-499A-B040-85FD632DB452}" destId="{FEE07A1C-2643-453C-BE25-7DEEE182272C}" srcOrd="0" destOrd="0" presId="urn:microsoft.com/office/officeart/2005/8/layout/orgChart1"/>
    <dgm:cxn modelId="{B4A83D53-AB94-4FC4-BC39-591A34E2840A}" type="presParOf" srcId="{582D1A1F-C852-499A-B040-85FD632DB452}" destId="{F5687BD4-300E-4B39-BEDF-E61AEE160C99}" srcOrd="1" destOrd="0" presId="urn:microsoft.com/office/officeart/2005/8/layout/orgChart1"/>
    <dgm:cxn modelId="{102DE3F8-0499-4957-9C2F-1B6AB7BDD80A}" type="presParOf" srcId="{E3444DB6-1DCA-47A2-8049-1CFDFE8014AF}" destId="{5AFC2959-AC1D-4150-8431-9FEC9A5FC01C}" srcOrd="1" destOrd="0" presId="urn:microsoft.com/office/officeart/2005/8/layout/orgChart1"/>
    <dgm:cxn modelId="{A15D74FC-E46A-4CCB-8062-472B7CF18DE0}" type="presParOf" srcId="{E3444DB6-1DCA-47A2-8049-1CFDFE8014AF}" destId="{C5FE8937-C7A8-4CE1-BA74-EA7977217CB6}" srcOrd="2" destOrd="0" presId="urn:microsoft.com/office/officeart/2005/8/layout/orgChart1"/>
    <dgm:cxn modelId="{FC18DA88-ADE0-4DB3-9BAB-DB5300E0AFC6}" type="presParOf" srcId="{B8B47F1C-5861-4064-99EA-9841E94901C3}" destId="{7E348773-4E1F-4BF0-AE31-609DE398EE58}" srcOrd="4" destOrd="0" presId="urn:microsoft.com/office/officeart/2005/8/layout/orgChart1"/>
    <dgm:cxn modelId="{D01BB251-C4F4-45A2-9F51-4104F29EB08A}" type="presParOf" srcId="{B8B47F1C-5861-4064-99EA-9841E94901C3}" destId="{6527138A-EF65-429E-BA51-D9BAB99FEAD5}" srcOrd="5" destOrd="0" presId="urn:microsoft.com/office/officeart/2005/8/layout/orgChart1"/>
    <dgm:cxn modelId="{18DD1796-5BC1-4665-995B-12A501668BF9}" type="presParOf" srcId="{6527138A-EF65-429E-BA51-D9BAB99FEAD5}" destId="{B8D6BCCE-EBE7-460C-887D-6B50E5C223B6}" srcOrd="0" destOrd="0" presId="urn:microsoft.com/office/officeart/2005/8/layout/orgChart1"/>
    <dgm:cxn modelId="{1B620B6A-7524-4EFB-A6C7-7D9690D281B4}" type="presParOf" srcId="{B8D6BCCE-EBE7-460C-887D-6B50E5C223B6}" destId="{131CFCCC-F03D-4018-8F03-5AFD8D186DCC}" srcOrd="0" destOrd="0" presId="urn:microsoft.com/office/officeart/2005/8/layout/orgChart1"/>
    <dgm:cxn modelId="{42C7D2BC-7E0F-48F2-BF49-03BC7CAFFD5C}" type="presParOf" srcId="{B8D6BCCE-EBE7-460C-887D-6B50E5C223B6}" destId="{CE4C13E5-99FA-462F-B6F5-1378FE97A8C7}" srcOrd="1" destOrd="0" presId="urn:microsoft.com/office/officeart/2005/8/layout/orgChart1"/>
    <dgm:cxn modelId="{A1DBB4D1-A9EC-47C6-AE0F-9D5137D54867}" type="presParOf" srcId="{6527138A-EF65-429E-BA51-D9BAB99FEAD5}" destId="{3D3BFED3-94FE-49BA-A2C1-AEF44B732D29}" srcOrd="1" destOrd="0" presId="urn:microsoft.com/office/officeart/2005/8/layout/orgChart1"/>
    <dgm:cxn modelId="{AEEFD7FC-FAD3-426A-9D43-FDD74E5D1747}" type="presParOf" srcId="{6527138A-EF65-429E-BA51-D9BAB99FEAD5}" destId="{1656F9A4-E6A7-4959-A65D-167D62D93B61}" srcOrd="2" destOrd="0" presId="urn:microsoft.com/office/officeart/2005/8/layout/orgChart1"/>
    <dgm:cxn modelId="{C58428C8-78B6-4B5C-935E-0F7B95776EA7}" type="presParOf" srcId="{B8B47F1C-5861-4064-99EA-9841E94901C3}" destId="{B4231A83-78E2-4543-B748-E7589DBBC8D7}" srcOrd="6" destOrd="0" presId="urn:microsoft.com/office/officeart/2005/8/layout/orgChart1"/>
    <dgm:cxn modelId="{56F29088-F1C8-4AD5-B061-1FE9D1B261C6}" type="presParOf" srcId="{B8B47F1C-5861-4064-99EA-9841E94901C3}" destId="{0A3786CE-2942-492B-A976-A663C6A9091F}" srcOrd="7" destOrd="0" presId="urn:microsoft.com/office/officeart/2005/8/layout/orgChart1"/>
    <dgm:cxn modelId="{61F083C1-B641-4660-82E5-3642F7AD9226}" type="presParOf" srcId="{0A3786CE-2942-492B-A976-A663C6A9091F}" destId="{79AC2F51-F164-44FB-AE06-A689CFB8A6F6}" srcOrd="0" destOrd="0" presId="urn:microsoft.com/office/officeart/2005/8/layout/orgChart1"/>
    <dgm:cxn modelId="{47789C64-9C52-4766-AC17-920430545534}" type="presParOf" srcId="{79AC2F51-F164-44FB-AE06-A689CFB8A6F6}" destId="{22B348B6-0C0A-4C48-8096-CFF1AB5016C5}" srcOrd="0" destOrd="0" presId="urn:microsoft.com/office/officeart/2005/8/layout/orgChart1"/>
    <dgm:cxn modelId="{DC579F3C-5410-41ED-A07C-E64675C774BC}" type="presParOf" srcId="{79AC2F51-F164-44FB-AE06-A689CFB8A6F6}" destId="{008B3116-224A-438D-A8D3-37B0AA6CF914}" srcOrd="1" destOrd="0" presId="urn:microsoft.com/office/officeart/2005/8/layout/orgChart1"/>
    <dgm:cxn modelId="{6C761811-3E29-486A-8250-64D0EAAF6F3C}" type="presParOf" srcId="{0A3786CE-2942-492B-A976-A663C6A9091F}" destId="{2EA23917-A514-4353-ABE7-C6D079B80AC8}" srcOrd="1" destOrd="0" presId="urn:microsoft.com/office/officeart/2005/8/layout/orgChart1"/>
    <dgm:cxn modelId="{767E1EE0-874E-46D1-90B9-17BCB88B4D0B}" type="presParOf" srcId="{0A3786CE-2942-492B-A976-A663C6A9091F}" destId="{80B52F0B-4E57-46BC-A5D8-1854B4EC3693}" srcOrd="2" destOrd="0" presId="urn:microsoft.com/office/officeart/2005/8/layout/orgChart1"/>
    <dgm:cxn modelId="{59EDED4F-4410-4B64-AF8A-CDADE9D6E0EB}" type="presParOf" srcId="{38206F59-E996-49BF-82D4-107022216B0B}" destId="{8633E1AB-ECBA-4F5D-BEFC-550B77F9ABBD}" srcOrd="2" destOrd="0" presId="urn:microsoft.com/office/officeart/2005/8/layout/orgChart1"/>
    <dgm:cxn modelId="{47DFDD0E-5177-45C3-AA81-962D8249FC0F}" type="presParOf" srcId="{1F2A17BB-5B48-4B95-95E8-7CD00F324C6B}" destId="{2911A0A9-1A0A-4C35-8C07-758DFCA38AB7}" srcOrd="2" destOrd="0" presId="urn:microsoft.com/office/officeart/2005/8/layout/orgChart1"/>
    <dgm:cxn modelId="{22EC1A51-BEE9-4F7B-94E9-F3F83AF26337}" type="presParOf" srcId="{1F2A17BB-5B48-4B95-95E8-7CD00F324C6B}" destId="{0BD27853-0805-4558-893F-CE501249CEF4}" srcOrd="3" destOrd="0" presId="urn:microsoft.com/office/officeart/2005/8/layout/orgChart1"/>
    <dgm:cxn modelId="{EC742528-A95F-44A6-8134-B42E42D59E95}" type="presParOf" srcId="{0BD27853-0805-4558-893F-CE501249CEF4}" destId="{1F5C7E1D-FB64-449D-ABEC-8AFD6054B2EB}" srcOrd="0" destOrd="0" presId="urn:microsoft.com/office/officeart/2005/8/layout/orgChart1"/>
    <dgm:cxn modelId="{5D079E14-44A6-45B7-AE3A-CC4544F3D61A}" type="presParOf" srcId="{1F5C7E1D-FB64-449D-ABEC-8AFD6054B2EB}" destId="{0625FE02-8301-463C-B3C0-F7E04CE781FA}" srcOrd="0" destOrd="0" presId="urn:microsoft.com/office/officeart/2005/8/layout/orgChart1"/>
    <dgm:cxn modelId="{4542FE79-26FA-457E-9704-AEB493449369}" type="presParOf" srcId="{1F5C7E1D-FB64-449D-ABEC-8AFD6054B2EB}" destId="{0A53A1CB-353A-4CE7-8A4D-F0CA12080EC3}" srcOrd="1" destOrd="0" presId="urn:microsoft.com/office/officeart/2005/8/layout/orgChart1"/>
    <dgm:cxn modelId="{4CE168BD-9B39-48F0-B4A7-9C9ED71F138D}" type="presParOf" srcId="{0BD27853-0805-4558-893F-CE501249CEF4}" destId="{7D1EAAB0-F4B4-4DEA-B0C6-6A65DCC029E1}" srcOrd="1" destOrd="0" presId="urn:microsoft.com/office/officeart/2005/8/layout/orgChart1"/>
    <dgm:cxn modelId="{5A2E0E72-8478-4BFE-8B93-1B38F47B27BF}" type="presParOf" srcId="{0BD27853-0805-4558-893F-CE501249CEF4}" destId="{93CA28C9-4AB2-4728-B613-D25FBBF4BE09}" srcOrd="2" destOrd="0" presId="urn:microsoft.com/office/officeart/2005/8/layout/orgChart1"/>
    <dgm:cxn modelId="{2F380C51-A603-40EA-B1E1-7C25E1DFE63D}" type="presParOf" srcId="{1F2A17BB-5B48-4B95-95E8-7CD00F324C6B}" destId="{F3985D07-0303-4FE6-B257-112346BF667D}" srcOrd="4" destOrd="0" presId="urn:microsoft.com/office/officeart/2005/8/layout/orgChart1"/>
    <dgm:cxn modelId="{334E217C-7DE3-4B56-9A78-98184D495D8E}" type="presParOf" srcId="{1F2A17BB-5B48-4B95-95E8-7CD00F324C6B}" destId="{5C93CECD-2A63-4E94-9748-B5C7D4B91608}" srcOrd="5" destOrd="0" presId="urn:microsoft.com/office/officeart/2005/8/layout/orgChart1"/>
    <dgm:cxn modelId="{8FCF6723-8205-4813-AA9D-C893856B1969}" type="presParOf" srcId="{5C93CECD-2A63-4E94-9748-B5C7D4B91608}" destId="{E2FEEBAE-FCC3-4D44-84AC-164026E759F5}" srcOrd="0" destOrd="0" presId="urn:microsoft.com/office/officeart/2005/8/layout/orgChart1"/>
    <dgm:cxn modelId="{3BF8DEB2-3560-42D2-89E0-D28D29FE3C59}" type="presParOf" srcId="{E2FEEBAE-FCC3-4D44-84AC-164026E759F5}" destId="{CC9CDDD6-9D49-421A-B48E-E853F30D9044}" srcOrd="0" destOrd="0" presId="urn:microsoft.com/office/officeart/2005/8/layout/orgChart1"/>
    <dgm:cxn modelId="{188B0095-F806-462A-81C1-821FC5E9DF97}" type="presParOf" srcId="{E2FEEBAE-FCC3-4D44-84AC-164026E759F5}" destId="{33E4CA7B-6189-4513-BAF1-9F935E470DD9}" srcOrd="1" destOrd="0" presId="urn:microsoft.com/office/officeart/2005/8/layout/orgChart1"/>
    <dgm:cxn modelId="{CB2EDA24-D4FD-4F78-9503-6E13BDA81C98}" type="presParOf" srcId="{5C93CECD-2A63-4E94-9748-B5C7D4B91608}" destId="{E4F8C5FF-5E40-49B5-B916-AC9C340D9496}" srcOrd="1" destOrd="0" presId="urn:microsoft.com/office/officeart/2005/8/layout/orgChart1"/>
    <dgm:cxn modelId="{A3400A04-1A6E-4DB3-A80D-A02EC215C169}" type="presParOf" srcId="{5C93CECD-2A63-4E94-9748-B5C7D4B91608}" destId="{CD06E79F-E6B1-455F-96FE-B43A77DCD4A5}" srcOrd="2" destOrd="0" presId="urn:microsoft.com/office/officeart/2005/8/layout/orgChart1"/>
    <dgm:cxn modelId="{FBFFCFAD-8F71-42FF-878D-52934E7613B3}" type="presParOf" srcId="{1F2A17BB-5B48-4B95-95E8-7CD00F324C6B}" destId="{F3725419-2F59-48E9-BC1B-6FDC3E4A8C53}" srcOrd="6" destOrd="0" presId="urn:microsoft.com/office/officeart/2005/8/layout/orgChart1"/>
    <dgm:cxn modelId="{E641523D-5DC9-47F5-A9D4-98841BF2CB37}" type="presParOf" srcId="{1F2A17BB-5B48-4B95-95E8-7CD00F324C6B}" destId="{D300A76F-5502-45A9-A475-5E6532AF0985}" srcOrd="7" destOrd="0" presId="urn:microsoft.com/office/officeart/2005/8/layout/orgChart1"/>
    <dgm:cxn modelId="{81B8B28F-5B69-449B-A3BA-31EB60F65677}" type="presParOf" srcId="{D300A76F-5502-45A9-A475-5E6532AF0985}" destId="{5A7C4011-86FB-4A11-A7B6-66D2BAFFD8CA}" srcOrd="0" destOrd="0" presId="urn:microsoft.com/office/officeart/2005/8/layout/orgChart1"/>
    <dgm:cxn modelId="{D2905DF6-36BB-4F3E-B249-9428A9B31710}" type="presParOf" srcId="{5A7C4011-86FB-4A11-A7B6-66D2BAFFD8CA}" destId="{25C2B837-6ABA-4E12-A946-D81E762E6ADF}" srcOrd="0" destOrd="0" presId="urn:microsoft.com/office/officeart/2005/8/layout/orgChart1"/>
    <dgm:cxn modelId="{B94C39E4-72DA-40C6-8242-BEE29F90E0F6}" type="presParOf" srcId="{5A7C4011-86FB-4A11-A7B6-66D2BAFFD8CA}" destId="{099E8439-FE9B-4C46-9178-A64649AB3359}" srcOrd="1" destOrd="0" presId="urn:microsoft.com/office/officeart/2005/8/layout/orgChart1"/>
    <dgm:cxn modelId="{F5F66B6F-CAA7-4759-B844-D12AF8DA1B13}" type="presParOf" srcId="{D300A76F-5502-45A9-A475-5E6532AF0985}" destId="{D4E41969-C27C-433C-A975-CF30FA05A8F0}" srcOrd="1" destOrd="0" presId="urn:microsoft.com/office/officeart/2005/8/layout/orgChart1"/>
    <dgm:cxn modelId="{62955477-C98E-4361-A202-0E1C17E4DC01}" type="presParOf" srcId="{D300A76F-5502-45A9-A475-5E6532AF0985}" destId="{6315D819-6870-4B85-9694-8D0E8FDAFF20}" srcOrd="2" destOrd="0" presId="urn:microsoft.com/office/officeart/2005/8/layout/orgChart1"/>
    <dgm:cxn modelId="{DD8488DE-BE1B-4908-8766-512E0A4B9789}" type="presParOf" srcId="{1F2A17BB-5B48-4B95-95E8-7CD00F324C6B}" destId="{7806B7AC-B082-45B8-974A-677C8ACF448D}" srcOrd="8" destOrd="0" presId="urn:microsoft.com/office/officeart/2005/8/layout/orgChart1"/>
    <dgm:cxn modelId="{919FBA14-255D-4D97-A278-BF099E764B9A}" type="presParOf" srcId="{1F2A17BB-5B48-4B95-95E8-7CD00F324C6B}" destId="{211BA3F5-932C-4C45-A2A6-A52972D7FA59}" srcOrd="9" destOrd="0" presId="urn:microsoft.com/office/officeart/2005/8/layout/orgChart1"/>
    <dgm:cxn modelId="{1D36CA0B-8619-46EB-A0E7-B4FB42445962}" type="presParOf" srcId="{211BA3F5-932C-4C45-A2A6-A52972D7FA59}" destId="{0B994EB0-498E-4194-A1E8-9F824F8F426F}" srcOrd="0" destOrd="0" presId="urn:microsoft.com/office/officeart/2005/8/layout/orgChart1"/>
    <dgm:cxn modelId="{D333AE47-66B6-47AA-B5D1-E55AB08C671B}" type="presParOf" srcId="{0B994EB0-498E-4194-A1E8-9F824F8F426F}" destId="{5D9AE174-9039-4A1E-ACE6-B5EEEADF8024}" srcOrd="0" destOrd="0" presId="urn:microsoft.com/office/officeart/2005/8/layout/orgChart1"/>
    <dgm:cxn modelId="{F46495EA-CA75-4B04-AC93-0446F25CEF9F}" type="presParOf" srcId="{0B994EB0-498E-4194-A1E8-9F824F8F426F}" destId="{BE106312-FCC2-4762-9FB6-35F505E415EF}" srcOrd="1" destOrd="0" presId="urn:microsoft.com/office/officeart/2005/8/layout/orgChart1"/>
    <dgm:cxn modelId="{3401D3B3-C705-4A6F-9F2A-6BD9CB573C8B}" type="presParOf" srcId="{211BA3F5-932C-4C45-A2A6-A52972D7FA59}" destId="{6099DA3A-673B-4CD7-9AFA-A1727DAA5149}" srcOrd="1" destOrd="0" presId="urn:microsoft.com/office/officeart/2005/8/layout/orgChart1"/>
    <dgm:cxn modelId="{8D58E6FF-2C50-42A5-8B25-CA39D417E8E0}" type="presParOf" srcId="{211BA3F5-932C-4C45-A2A6-A52972D7FA59}" destId="{AD8677CA-B43A-425D-AC9B-40CE7CD60FD5}" srcOrd="2" destOrd="0" presId="urn:microsoft.com/office/officeart/2005/8/layout/orgChart1"/>
    <dgm:cxn modelId="{380E974E-B9B2-4387-BA5A-CBA776E35CF0}" type="presParOf" srcId="{FC81F9DE-C324-4E08-B963-676660DF2E88}" destId="{F01599DB-21A6-45CD-9162-2523DDAD1ED4}" srcOrd="2" destOrd="0" presId="urn:microsoft.com/office/officeart/2005/8/layout/orgChart1"/>
    <dgm:cxn modelId="{A973E25B-B0DE-47E4-840C-938373B43FDA}" type="presParOf" srcId="{07CC3344-094D-4A0F-BCA1-8ED95BDD3310}" destId="{CC6E89C2-EEE2-4A06-838D-D364B60D9B96}" srcOrd="2" destOrd="0" presId="urn:microsoft.com/office/officeart/2005/8/layout/orgChart1"/>
    <dgm:cxn modelId="{F98B81AF-F380-44E3-9ECA-C3BE1861070E}" type="presParOf" srcId="{07CC3344-094D-4A0F-BCA1-8ED95BDD3310}" destId="{C52F2019-0113-4E6F-B267-C850D446DB13}" srcOrd="3" destOrd="0" presId="urn:microsoft.com/office/officeart/2005/8/layout/orgChart1"/>
    <dgm:cxn modelId="{B3BD7F75-929F-4F4C-B96A-25B7C2340018}" type="presParOf" srcId="{C52F2019-0113-4E6F-B267-C850D446DB13}" destId="{BFA41350-6F41-4457-AE23-685CE9445282}" srcOrd="0" destOrd="0" presId="urn:microsoft.com/office/officeart/2005/8/layout/orgChart1"/>
    <dgm:cxn modelId="{B6B87057-5BB1-4DDC-A482-7DC3AB0018EE}" type="presParOf" srcId="{BFA41350-6F41-4457-AE23-685CE9445282}" destId="{D1BAC1A6-4840-4F53-8B5D-83CBBB135C9D}" srcOrd="0" destOrd="0" presId="urn:microsoft.com/office/officeart/2005/8/layout/orgChart1"/>
    <dgm:cxn modelId="{8BEE2487-43E4-4F0E-84D2-C9EF95BF0AB9}" type="presParOf" srcId="{BFA41350-6F41-4457-AE23-685CE9445282}" destId="{2FCBB5A6-DDA2-4D07-9638-7FC0A8587D24}" srcOrd="1" destOrd="0" presId="urn:microsoft.com/office/officeart/2005/8/layout/orgChart1"/>
    <dgm:cxn modelId="{7BA45FFC-D231-4585-881E-6F76AF74C31F}" type="presParOf" srcId="{C52F2019-0113-4E6F-B267-C850D446DB13}" destId="{5A18B497-411D-43B4-8AF4-94F2DE12EFD7}" srcOrd="1" destOrd="0" presId="urn:microsoft.com/office/officeart/2005/8/layout/orgChart1"/>
    <dgm:cxn modelId="{5CB82DE7-4A02-4F00-8CCA-CB797A154CD8}" type="presParOf" srcId="{C52F2019-0113-4E6F-B267-C850D446DB13}" destId="{1721404C-BD22-43C1-ADE8-094234D0B79C}" srcOrd="2" destOrd="0" presId="urn:microsoft.com/office/officeart/2005/8/layout/orgChart1"/>
    <dgm:cxn modelId="{C529EFB9-668C-4374-9C11-7BA20CB44DA4}" type="presParOf" srcId="{07CC3344-094D-4A0F-BCA1-8ED95BDD3310}" destId="{E7F7578C-6E55-451E-BE8B-5E8E1CC3E3CF}" srcOrd="4" destOrd="0" presId="urn:microsoft.com/office/officeart/2005/8/layout/orgChart1"/>
    <dgm:cxn modelId="{37E524DA-5D24-4BC4-B1DE-A12FDB6B75F7}" type="presParOf" srcId="{07CC3344-094D-4A0F-BCA1-8ED95BDD3310}" destId="{17D63E92-135F-45B8-AE15-97453EE1F4BD}" srcOrd="5" destOrd="0" presId="urn:microsoft.com/office/officeart/2005/8/layout/orgChart1"/>
    <dgm:cxn modelId="{D7C6D736-715C-4055-BC67-696B8786F5BC}" type="presParOf" srcId="{17D63E92-135F-45B8-AE15-97453EE1F4BD}" destId="{16CA83CB-871D-4976-822E-9AA31C7287ED}" srcOrd="0" destOrd="0" presId="urn:microsoft.com/office/officeart/2005/8/layout/orgChart1"/>
    <dgm:cxn modelId="{9F0DB7A9-6538-4B74-8FE2-8CF02A9B4D72}" type="presParOf" srcId="{16CA83CB-871D-4976-822E-9AA31C7287ED}" destId="{65A40BFD-81B1-4753-940D-1ED49A2162DE}" srcOrd="0" destOrd="0" presId="urn:microsoft.com/office/officeart/2005/8/layout/orgChart1"/>
    <dgm:cxn modelId="{771C7A15-68DD-426D-A76C-0A38958350FE}" type="presParOf" srcId="{16CA83CB-871D-4976-822E-9AA31C7287ED}" destId="{EE55ADA8-E612-4079-81AB-52594F1E708A}" srcOrd="1" destOrd="0" presId="urn:microsoft.com/office/officeart/2005/8/layout/orgChart1"/>
    <dgm:cxn modelId="{C999DAD2-FEC3-4B99-9C86-6ACACDF2DF2A}" type="presParOf" srcId="{17D63E92-135F-45B8-AE15-97453EE1F4BD}" destId="{84A051D6-0C11-4347-ACCF-10420E5F58D7}" srcOrd="1" destOrd="0" presId="urn:microsoft.com/office/officeart/2005/8/layout/orgChart1"/>
    <dgm:cxn modelId="{6908524F-9510-4564-A639-FD8FB30F44B7}" type="presParOf" srcId="{17D63E92-135F-45B8-AE15-97453EE1F4BD}" destId="{A7B4DADE-A225-4742-ABF0-0027C9597322}" srcOrd="2" destOrd="0" presId="urn:microsoft.com/office/officeart/2005/8/layout/orgChart1"/>
    <dgm:cxn modelId="{19FBB2D3-D23C-4711-A9FD-0EB8E0DF7B74}" type="presParOf" srcId="{07CC3344-094D-4A0F-BCA1-8ED95BDD3310}" destId="{9AA39561-4A6F-4EB8-A611-005107E7B473}" srcOrd="6" destOrd="0" presId="urn:microsoft.com/office/officeart/2005/8/layout/orgChart1"/>
    <dgm:cxn modelId="{125A0D9E-D8E4-4474-BFC0-E7239A9B3139}" type="presParOf" srcId="{07CC3344-094D-4A0F-BCA1-8ED95BDD3310}" destId="{BE457F5B-3D3B-4CB5-88CE-5B9C4A89FA81}" srcOrd="7" destOrd="0" presId="urn:microsoft.com/office/officeart/2005/8/layout/orgChart1"/>
    <dgm:cxn modelId="{5C080705-6012-4DB6-8051-CCDA53324532}" type="presParOf" srcId="{BE457F5B-3D3B-4CB5-88CE-5B9C4A89FA81}" destId="{CE4C23CA-F0C3-44AB-AB5D-207E37756F21}" srcOrd="0" destOrd="0" presId="urn:microsoft.com/office/officeart/2005/8/layout/orgChart1"/>
    <dgm:cxn modelId="{59716B8D-7BAE-4F77-8E66-70DA43A67D2F}" type="presParOf" srcId="{CE4C23CA-F0C3-44AB-AB5D-207E37756F21}" destId="{1792646E-F7F8-4B6F-8274-AC8734828EE3}" srcOrd="0" destOrd="0" presId="urn:microsoft.com/office/officeart/2005/8/layout/orgChart1"/>
    <dgm:cxn modelId="{DF6906C3-31B2-4BC0-9095-14A79F1909A9}" type="presParOf" srcId="{CE4C23CA-F0C3-44AB-AB5D-207E37756F21}" destId="{07103D3A-0297-4DEC-8B8E-F4B6620EEC01}" srcOrd="1" destOrd="0" presId="urn:microsoft.com/office/officeart/2005/8/layout/orgChart1"/>
    <dgm:cxn modelId="{EACA72CA-CCFB-47C3-9267-B4A585866D01}" type="presParOf" srcId="{BE457F5B-3D3B-4CB5-88CE-5B9C4A89FA81}" destId="{57E160B1-331E-4DD2-BD62-8B77BF979A68}" srcOrd="1" destOrd="0" presId="urn:microsoft.com/office/officeart/2005/8/layout/orgChart1"/>
    <dgm:cxn modelId="{7B63E287-5051-41A4-B392-2C0B014BB0A5}" type="presParOf" srcId="{BE457F5B-3D3B-4CB5-88CE-5B9C4A89FA81}" destId="{F5D1A208-8928-4CBA-A8F5-F252521104FF}" srcOrd="2" destOrd="0" presId="urn:microsoft.com/office/officeart/2005/8/layout/orgChart1"/>
    <dgm:cxn modelId="{7685AF00-4BEF-4F35-862A-FF49127112A7}" type="presParOf" srcId="{D61044CD-C077-45CE-9055-8E70B1B7A82F}" destId="{85B35FB9-A95E-49D6-9E28-EC14B1A9E014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AA39561-4A6F-4EB8-A611-005107E7B473}">
      <dsp:nvSpPr>
        <dsp:cNvPr id="0" name=""/>
        <dsp:cNvSpPr/>
      </dsp:nvSpPr>
      <dsp:spPr>
        <a:xfrm>
          <a:off x="7391727" y="2585690"/>
          <a:ext cx="2047741" cy="23692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8464"/>
              </a:lnTo>
              <a:lnTo>
                <a:pt x="2047741" y="118464"/>
              </a:lnTo>
              <a:lnTo>
                <a:pt x="2047741" y="236928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7F7578C-6E55-451E-BE8B-5E8E1CC3E3CF}">
      <dsp:nvSpPr>
        <dsp:cNvPr id="0" name=""/>
        <dsp:cNvSpPr/>
      </dsp:nvSpPr>
      <dsp:spPr>
        <a:xfrm>
          <a:off x="7391727" y="2585690"/>
          <a:ext cx="682580" cy="23692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8464"/>
              </a:lnTo>
              <a:lnTo>
                <a:pt x="682580" y="118464"/>
              </a:lnTo>
              <a:lnTo>
                <a:pt x="682580" y="236928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C6E89C2-EEE2-4A06-838D-D364B60D9B96}">
      <dsp:nvSpPr>
        <dsp:cNvPr id="0" name=""/>
        <dsp:cNvSpPr/>
      </dsp:nvSpPr>
      <dsp:spPr>
        <a:xfrm>
          <a:off x="6709147" y="2585690"/>
          <a:ext cx="682580" cy="236928"/>
        </a:xfrm>
        <a:custGeom>
          <a:avLst/>
          <a:gdLst/>
          <a:ahLst/>
          <a:cxnLst/>
          <a:rect l="0" t="0" r="0" b="0"/>
          <a:pathLst>
            <a:path>
              <a:moveTo>
                <a:pt x="682580" y="0"/>
              </a:moveTo>
              <a:lnTo>
                <a:pt x="682580" y="118464"/>
              </a:lnTo>
              <a:lnTo>
                <a:pt x="0" y="118464"/>
              </a:lnTo>
              <a:lnTo>
                <a:pt x="0" y="236928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806B7AC-B082-45B8-974A-677C8ACF448D}">
      <dsp:nvSpPr>
        <dsp:cNvPr id="0" name=""/>
        <dsp:cNvSpPr/>
      </dsp:nvSpPr>
      <dsp:spPr>
        <a:xfrm>
          <a:off x="5343985" y="3386735"/>
          <a:ext cx="2730322" cy="23692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8464"/>
              </a:lnTo>
              <a:lnTo>
                <a:pt x="2730322" y="118464"/>
              </a:lnTo>
              <a:lnTo>
                <a:pt x="2730322" y="236928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3725419-2F59-48E9-BC1B-6FDC3E4A8C53}">
      <dsp:nvSpPr>
        <dsp:cNvPr id="0" name=""/>
        <dsp:cNvSpPr/>
      </dsp:nvSpPr>
      <dsp:spPr>
        <a:xfrm>
          <a:off x="5343985" y="3386735"/>
          <a:ext cx="1365161" cy="23692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8464"/>
              </a:lnTo>
              <a:lnTo>
                <a:pt x="1365161" y="118464"/>
              </a:lnTo>
              <a:lnTo>
                <a:pt x="1365161" y="236928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3985D07-0303-4FE6-B257-112346BF667D}">
      <dsp:nvSpPr>
        <dsp:cNvPr id="0" name=""/>
        <dsp:cNvSpPr/>
      </dsp:nvSpPr>
      <dsp:spPr>
        <a:xfrm>
          <a:off x="5298265" y="3386735"/>
          <a:ext cx="91440" cy="23692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36928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911A0A9-1A0A-4C35-8C07-758DFCA38AB7}">
      <dsp:nvSpPr>
        <dsp:cNvPr id="0" name=""/>
        <dsp:cNvSpPr/>
      </dsp:nvSpPr>
      <dsp:spPr>
        <a:xfrm>
          <a:off x="3978824" y="3386735"/>
          <a:ext cx="1365161" cy="236928"/>
        </a:xfrm>
        <a:custGeom>
          <a:avLst/>
          <a:gdLst/>
          <a:ahLst/>
          <a:cxnLst/>
          <a:rect l="0" t="0" r="0" b="0"/>
          <a:pathLst>
            <a:path>
              <a:moveTo>
                <a:pt x="1365161" y="0"/>
              </a:moveTo>
              <a:lnTo>
                <a:pt x="1365161" y="118464"/>
              </a:lnTo>
              <a:lnTo>
                <a:pt x="0" y="118464"/>
              </a:lnTo>
              <a:lnTo>
                <a:pt x="0" y="236928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4231A83-78E2-4543-B748-E7589DBBC8D7}">
      <dsp:nvSpPr>
        <dsp:cNvPr id="0" name=""/>
        <dsp:cNvSpPr/>
      </dsp:nvSpPr>
      <dsp:spPr>
        <a:xfrm>
          <a:off x="2613663" y="4187780"/>
          <a:ext cx="2047741" cy="23692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8464"/>
              </a:lnTo>
              <a:lnTo>
                <a:pt x="2047741" y="118464"/>
              </a:lnTo>
              <a:lnTo>
                <a:pt x="2047741" y="236928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E348773-4E1F-4BF0-AE31-609DE398EE58}">
      <dsp:nvSpPr>
        <dsp:cNvPr id="0" name=""/>
        <dsp:cNvSpPr/>
      </dsp:nvSpPr>
      <dsp:spPr>
        <a:xfrm>
          <a:off x="2613663" y="4187780"/>
          <a:ext cx="682580" cy="23692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8464"/>
              </a:lnTo>
              <a:lnTo>
                <a:pt x="682580" y="118464"/>
              </a:lnTo>
              <a:lnTo>
                <a:pt x="682580" y="236928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49A1DE5-3FFA-4ABE-AF58-6CFE4DDEC807}">
      <dsp:nvSpPr>
        <dsp:cNvPr id="0" name=""/>
        <dsp:cNvSpPr/>
      </dsp:nvSpPr>
      <dsp:spPr>
        <a:xfrm>
          <a:off x="1931082" y="4187780"/>
          <a:ext cx="682580" cy="236928"/>
        </a:xfrm>
        <a:custGeom>
          <a:avLst/>
          <a:gdLst/>
          <a:ahLst/>
          <a:cxnLst/>
          <a:rect l="0" t="0" r="0" b="0"/>
          <a:pathLst>
            <a:path>
              <a:moveTo>
                <a:pt x="682580" y="0"/>
              </a:moveTo>
              <a:lnTo>
                <a:pt x="682580" y="118464"/>
              </a:lnTo>
              <a:lnTo>
                <a:pt x="0" y="118464"/>
              </a:lnTo>
              <a:lnTo>
                <a:pt x="0" y="236928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B2354DE-871A-4492-BD37-0ECCB57E291D}">
      <dsp:nvSpPr>
        <dsp:cNvPr id="0" name=""/>
        <dsp:cNvSpPr/>
      </dsp:nvSpPr>
      <dsp:spPr>
        <a:xfrm>
          <a:off x="565921" y="4187780"/>
          <a:ext cx="2047741" cy="236928"/>
        </a:xfrm>
        <a:custGeom>
          <a:avLst/>
          <a:gdLst/>
          <a:ahLst/>
          <a:cxnLst/>
          <a:rect l="0" t="0" r="0" b="0"/>
          <a:pathLst>
            <a:path>
              <a:moveTo>
                <a:pt x="2047741" y="0"/>
              </a:moveTo>
              <a:lnTo>
                <a:pt x="2047741" y="118464"/>
              </a:lnTo>
              <a:lnTo>
                <a:pt x="0" y="118464"/>
              </a:lnTo>
              <a:lnTo>
                <a:pt x="0" y="236928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CB952D4-C989-4F13-BE05-E5BF00BBC11B}">
      <dsp:nvSpPr>
        <dsp:cNvPr id="0" name=""/>
        <dsp:cNvSpPr/>
      </dsp:nvSpPr>
      <dsp:spPr>
        <a:xfrm>
          <a:off x="2613663" y="3386735"/>
          <a:ext cx="2730322" cy="236928"/>
        </a:xfrm>
        <a:custGeom>
          <a:avLst/>
          <a:gdLst/>
          <a:ahLst/>
          <a:cxnLst/>
          <a:rect l="0" t="0" r="0" b="0"/>
          <a:pathLst>
            <a:path>
              <a:moveTo>
                <a:pt x="2730322" y="0"/>
              </a:moveTo>
              <a:lnTo>
                <a:pt x="2730322" y="118464"/>
              </a:lnTo>
              <a:lnTo>
                <a:pt x="0" y="118464"/>
              </a:lnTo>
              <a:lnTo>
                <a:pt x="0" y="236928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84D329C-4BC1-4F38-8C03-83D5EB6151FD}">
      <dsp:nvSpPr>
        <dsp:cNvPr id="0" name=""/>
        <dsp:cNvSpPr/>
      </dsp:nvSpPr>
      <dsp:spPr>
        <a:xfrm>
          <a:off x="5343985" y="2585690"/>
          <a:ext cx="2047741" cy="236928"/>
        </a:xfrm>
        <a:custGeom>
          <a:avLst/>
          <a:gdLst/>
          <a:ahLst/>
          <a:cxnLst/>
          <a:rect l="0" t="0" r="0" b="0"/>
          <a:pathLst>
            <a:path>
              <a:moveTo>
                <a:pt x="2047741" y="0"/>
              </a:moveTo>
              <a:lnTo>
                <a:pt x="2047741" y="118464"/>
              </a:lnTo>
              <a:lnTo>
                <a:pt x="0" y="118464"/>
              </a:lnTo>
              <a:lnTo>
                <a:pt x="0" y="236928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457DEC1-888A-4D3D-B7B2-3AFFBECAE89A}">
      <dsp:nvSpPr>
        <dsp:cNvPr id="0" name=""/>
        <dsp:cNvSpPr/>
      </dsp:nvSpPr>
      <dsp:spPr>
        <a:xfrm>
          <a:off x="6222664" y="2021574"/>
          <a:ext cx="2338126" cy="56411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1" kern="1200" dirty="0"/>
            <a:t>Electronics Devices</a:t>
          </a:r>
        </a:p>
      </dsp:txBody>
      <dsp:txXfrm>
        <a:off x="6222664" y="2021574"/>
        <a:ext cx="2338126" cy="564116"/>
      </dsp:txXfrm>
    </dsp:sp>
    <dsp:sp modelId="{64DF6A01-D176-456D-A40B-5E2169A1DB91}">
      <dsp:nvSpPr>
        <dsp:cNvPr id="0" name=""/>
        <dsp:cNvSpPr/>
      </dsp:nvSpPr>
      <dsp:spPr>
        <a:xfrm>
          <a:off x="4779869" y="2822619"/>
          <a:ext cx="1128232" cy="56411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1" kern="1200" dirty="0"/>
            <a:t>Mobiles	</a:t>
          </a:r>
        </a:p>
      </dsp:txBody>
      <dsp:txXfrm>
        <a:off x="4779869" y="2822619"/>
        <a:ext cx="1128232" cy="564116"/>
      </dsp:txXfrm>
    </dsp:sp>
    <dsp:sp modelId="{E30B8C67-93C5-4F83-8871-52B2A2AB967D}">
      <dsp:nvSpPr>
        <dsp:cNvPr id="0" name=""/>
        <dsp:cNvSpPr/>
      </dsp:nvSpPr>
      <dsp:spPr>
        <a:xfrm>
          <a:off x="2049547" y="3623664"/>
          <a:ext cx="1128232" cy="56411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1" kern="1200" dirty="0"/>
            <a:t>SAMSUNG</a:t>
          </a:r>
        </a:p>
      </dsp:txBody>
      <dsp:txXfrm>
        <a:off x="2049547" y="3623664"/>
        <a:ext cx="1128232" cy="564116"/>
      </dsp:txXfrm>
    </dsp:sp>
    <dsp:sp modelId="{C1E3E5C7-10BC-4F6D-A3D0-56233342C73F}">
      <dsp:nvSpPr>
        <dsp:cNvPr id="0" name=""/>
        <dsp:cNvSpPr/>
      </dsp:nvSpPr>
      <dsp:spPr>
        <a:xfrm>
          <a:off x="1805" y="4424709"/>
          <a:ext cx="1128232" cy="56411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1" kern="1200" dirty="0"/>
            <a:t>‘N’ SERIES</a:t>
          </a:r>
        </a:p>
      </dsp:txBody>
      <dsp:txXfrm>
        <a:off x="1805" y="4424709"/>
        <a:ext cx="1128232" cy="564116"/>
      </dsp:txXfrm>
    </dsp:sp>
    <dsp:sp modelId="{FEE07A1C-2643-453C-BE25-7DEEE182272C}">
      <dsp:nvSpPr>
        <dsp:cNvPr id="0" name=""/>
        <dsp:cNvSpPr/>
      </dsp:nvSpPr>
      <dsp:spPr>
        <a:xfrm>
          <a:off x="1366966" y="4424709"/>
          <a:ext cx="1128232" cy="56411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1" kern="1200" dirty="0"/>
            <a:t>‘S’ SERIES</a:t>
          </a:r>
        </a:p>
      </dsp:txBody>
      <dsp:txXfrm>
        <a:off x="1366966" y="4424709"/>
        <a:ext cx="1128232" cy="564116"/>
      </dsp:txXfrm>
    </dsp:sp>
    <dsp:sp modelId="{131CFCCC-F03D-4018-8F03-5AFD8D186DCC}">
      <dsp:nvSpPr>
        <dsp:cNvPr id="0" name=""/>
        <dsp:cNvSpPr/>
      </dsp:nvSpPr>
      <dsp:spPr>
        <a:xfrm>
          <a:off x="2732127" y="4424709"/>
          <a:ext cx="1128232" cy="56411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1" kern="1200" dirty="0"/>
            <a:t>‘A’ SERIES</a:t>
          </a:r>
        </a:p>
      </dsp:txBody>
      <dsp:txXfrm>
        <a:off x="2732127" y="4424709"/>
        <a:ext cx="1128232" cy="564116"/>
      </dsp:txXfrm>
    </dsp:sp>
    <dsp:sp modelId="{22B348B6-0C0A-4C48-8096-CFF1AB5016C5}">
      <dsp:nvSpPr>
        <dsp:cNvPr id="0" name=""/>
        <dsp:cNvSpPr/>
      </dsp:nvSpPr>
      <dsp:spPr>
        <a:xfrm>
          <a:off x="4097288" y="4424709"/>
          <a:ext cx="1128232" cy="56411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1" kern="1200" dirty="0"/>
            <a:t>etc.</a:t>
          </a:r>
        </a:p>
      </dsp:txBody>
      <dsp:txXfrm>
        <a:off x="4097288" y="4424709"/>
        <a:ext cx="1128232" cy="564116"/>
      </dsp:txXfrm>
    </dsp:sp>
    <dsp:sp modelId="{0625FE02-8301-463C-B3C0-F7E04CE781FA}">
      <dsp:nvSpPr>
        <dsp:cNvPr id="0" name=""/>
        <dsp:cNvSpPr/>
      </dsp:nvSpPr>
      <dsp:spPr>
        <a:xfrm>
          <a:off x="3414708" y="3623664"/>
          <a:ext cx="1128232" cy="56411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1" kern="1200" dirty="0"/>
            <a:t>APPLE</a:t>
          </a:r>
        </a:p>
      </dsp:txBody>
      <dsp:txXfrm>
        <a:off x="3414708" y="3623664"/>
        <a:ext cx="1128232" cy="564116"/>
      </dsp:txXfrm>
    </dsp:sp>
    <dsp:sp modelId="{CC9CDDD6-9D49-421A-B48E-E853F30D9044}">
      <dsp:nvSpPr>
        <dsp:cNvPr id="0" name=""/>
        <dsp:cNvSpPr/>
      </dsp:nvSpPr>
      <dsp:spPr>
        <a:xfrm>
          <a:off x="4779869" y="3623664"/>
          <a:ext cx="1128232" cy="56411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1" kern="1200" dirty="0"/>
            <a:t>REDMI</a:t>
          </a:r>
        </a:p>
      </dsp:txBody>
      <dsp:txXfrm>
        <a:off x="4779869" y="3623664"/>
        <a:ext cx="1128232" cy="564116"/>
      </dsp:txXfrm>
    </dsp:sp>
    <dsp:sp modelId="{25C2B837-6ABA-4E12-A946-D81E762E6ADF}">
      <dsp:nvSpPr>
        <dsp:cNvPr id="0" name=""/>
        <dsp:cNvSpPr/>
      </dsp:nvSpPr>
      <dsp:spPr>
        <a:xfrm>
          <a:off x="6145030" y="3623664"/>
          <a:ext cx="1128232" cy="56411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1" kern="1200" dirty="0"/>
            <a:t>OPPO</a:t>
          </a:r>
        </a:p>
      </dsp:txBody>
      <dsp:txXfrm>
        <a:off x="6145030" y="3623664"/>
        <a:ext cx="1128232" cy="564116"/>
      </dsp:txXfrm>
    </dsp:sp>
    <dsp:sp modelId="{5D9AE174-9039-4A1E-ACE6-B5EEEADF8024}">
      <dsp:nvSpPr>
        <dsp:cNvPr id="0" name=""/>
        <dsp:cNvSpPr/>
      </dsp:nvSpPr>
      <dsp:spPr>
        <a:xfrm>
          <a:off x="7510192" y="3623664"/>
          <a:ext cx="1128232" cy="56411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1" kern="1200" dirty="0"/>
            <a:t>etc.</a:t>
          </a:r>
        </a:p>
      </dsp:txBody>
      <dsp:txXfrm>
        <a:off x="7510192" y="3623664"/>
        <a:ext cx="1128232" cy="564116"/>
      </dsp:txXfrm>
    </dsp:sp>
    <dsp:sp modelId="{D1BAC1A6-4840-4F53-8B5D-83CBBB135C9D}">
      <dsp:nvSpPr>
        <dsp:cNvPr id="0" name=""/>
        <dsp:cNvSpPr/>
      </dsp:nvSpPr>
      <dsp:spPr>
        <a:xfrm>
          <a:off x="6145030" y="2822619"/>
          <a:ext cx="1128232" cy="56411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1" kern="1200" dirty="0"/>
            <a:t>Laptops	</a:t>
          </a:r>
        </a:p>
      </dsp:txBody>
      <dsp:txXfrm>
        <a:off x="6145030" y="2822619"/>
        <a:ext cx="1128232" cy="564116"/>
      </dsp:txXfrm>
    </dsp:sp>
    <dsp:sp modelId="{65A40BFD-81B1-4753-940D-1ED49A2162DE}">
      <dsp:nvSpPr>
        <dsp:cNvPr id="0" name=""/>
        <dsp:cNvSpPr/>
      </dsp:nvSpPr>
      <dsp:spPr>
        <a:xfrm>
          <a:off x="7510192" y="2822619"/>
          <a:ext cx="1128232" cy="56411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1" kern="1200" dirty="0"/>
            <a:t>T.V.</a:t>
          </a:r>
        </a:p>
      </dsp:txBody>
      <dsp:txXfrm>
        <a:off x="7510192" y="2822619"/>
        <a:ext cx="1128232" cy="564116"/>
      </dsp:txXfrm>
    </dsp:sp>
    <dsp:sp modelId="{1792646E-F7F8-4B6F-8274-AC8734828EE3}">
      <dsp:nvSpPr>
        <dsp:cNvPr id="0" name=""/>
        <dsp:cNvSpPr/>
      </dsp:nvSpPr>
      <dsp:spPr>
        <a:xfrm>
          <a:off x="8875353" y="2822619"/>
          <a:ext cx="1128232" cy="56411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1" kern="1200" dirty="0"/>
            <a:t>etc.</a:t>
          </a:r>
        </a:p>
      </dsp:txBody>
      <dsp:txXfrm>
        <a:off x="8875353" y="2822619"/>
        <a:ext cx="1128232" cy="56411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E162B4-0362-4A94-80B2-BEFDE77AAFD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273150D-53EF-44F1-99F1-6EB5F117E11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C4F551-BDFF-444E-B38B-A111E50BD0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EE8BA8-A317-47A3-8FF8-5000A8FBD01E}" type="datetimeFigureOut">
              <a:rPr lang="en-US" smtClean="0"/>
              <a:t>13/04/2020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801155-2168-4B41-AD82-4B384CC2D8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545B92-98E2-4D95-9240-61E09DE2DE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00B13-9E9F-40E0-9CD7-7707203FAC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48042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157DB0-A831-4457-BECC-C8231AAF57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2A2A31-1963-4C7E-8FCA-0FFC9F7877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4B4FED-3A28-4235-93E2-411C0CE918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EE8BA8-A317-47A3-8FF8-5000A8FBD01E}" type="datetimeFigureOut">
              <a:rPr lang="en-US" smtClean="0"/>
              <a:t>13/04/2020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93CF90-9BDF-4A24-AECB-EE590D7885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02414E-2D44-4B8A-852D-580993F9F4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00B13-9E9F-40E0-9CD7-7707203FAC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1540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95F43C-6B31-47BF-B60B-470583DFD3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4119F7C-9F1B-4F5D-B894-478D940137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A6E943-6F87-4F17-A096-A19B401692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EE8BA8-A317-47A3-8FF8-5000A8FBD01E}" type="datetimeFigureOut">
              <a:rPr lang="en-US" smtClean="0"/>
              <a:t>13/04/2020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397718-5D3D-42DB-BC83-986E3D9FB5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3CAA92-445C-4C17-A3A9-CB279A6DE2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00B13-9E9F-40E0-9CD7-7707203FAC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53188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899A6F-96ED-4E7D-9782-59567D0F85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BEC6F4-FBAA-4F1A-BF50-481CC6FECF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63566D6-7F92-487D-B960-373A78E25D6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FFF7AB2-C893-4855-AD95-02E55EE1B5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EE8BA8-A317-47A3-8FF8-5000A8FBD01E}" type="datetimeFigureOut">
              <a:rPr lang="en-US" smtClean="0"/>
              <a:t>13/04/2020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233D767-BA32-4579-B581-1BC9433F52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C66B8FA-86CB-416F-B5FB-36C1B61ACA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00B13-9E9F-40E0-9CD7-7707203FAC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09586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9A5E1C-6E33-48FA-81E8-862771312F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1F9E2E9-4ED1-487B-9012-16C0A72390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8AEA157-4147-4EF7-A7DE-F18BADA8B4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E749A56-FED9-4BFA-AFDE-F6BAECEBE5A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ABA1AF2-4DB5-4A18-ABD2-E6B59514ADF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12B3EC5-F9A3-4B12-91F2-6356BC20E5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EE8BA8-A317-47A3-8FF8-5000A8FBD01E}" type="datetimeFigureOut">
              <a:rPr lang="en-US" smtClean="0"/>
              <a:t>13/04/2020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1F39A8E-6681-4553-AE77-41C45DC0C6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8B745EC-F881-487A-8DC9-AFE65741DD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00B13-9E9F-40E0-9CD7-7707203FAC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97195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6E0B03-45E3-4EA7-8006-C46B205AC8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53A86B4-243E-4B68-B540-5F82527C21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EE8BA8-A317-47A3-8FF8-5000A8FBD01E}" type="datetimeFigureOut">
              <a:rPr lang="en-US" smtClean="0"/>
              <a:t>13/04/2020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F5BDFB8-ACA2-4B83-834E-512337A01E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DDF3823-3A73-4B54-A0CB-9E60A595C8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00B13-9E9F-40E0-9CD7-7707203FAC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41560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0847E9F-681B-445C-9F54-543718EB67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EE8BA8-A317-47A3-8FF8-5000A8FBD01E}" type="datetimeFigureOut">
              <a:rPr lang="en-US" smtClean="0"/>
              <a:t>13/04/2020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6FCCBE1-6ED3-483E-95B6-F75278E13D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238D97-3DEF-4DA2-8707-C6B88A941B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00B13-9E9F-40E0-9CD7-7707203FAC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2558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1E51F7-D448-4D06-8933-2C0D717EAD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C3CDA5-0677-4193-B2F9-4CAD69EFEF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3519FD8-21A1-4E31-BF2E-057E6350872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2AE44FD-FAE4-49CC-B1EC-A4186246FA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EE8BA8-A317-47A3-8FF8-5000A8FBD01E}" type="datetimeFigureOut">
              <a:rPr lang="en-US" smtClean="0"/>
              <a:t>13/04/2020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AECD649-A32D-4D92-9D43-D8336D705E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2FB3AC8-9DB8-478F-83A2-207CAACF0C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00B13-9E9F-40E0-9CD7-7707203FAC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65640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167E50-2672-4DE9-AD33-C43F71C67C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DC28BDE-7B5C-4339-BA1F-7DD704F3AF4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9ADB783-A8BE-4262-962D-548D2A068D5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EA31203-C33F-41F5-B7D0-13FCFEB243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EE8BA8-A317-47A3-8FF8-5000A8FBD01E}" type="datetimeFigureOut">
              <a:rPr lang="en-US" smtClean="0"/>
              <a:t>13/04/2020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6AC532D-8D0C-4C93-A49F-948A1A999B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A9BA185-2A91-4633-9714-51C89CB390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00B13-9E9F-40E0-9CD7-7707203FAC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16608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7B57B2-5D99-491F-A2BA-CD7C2935A6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1D9184F-6E42-412B-8FA1-9E76D375DE0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BD6760-7081-4C69-94EF-FDBEA2A1C2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EE8BA8-A317-47A3-8FF8-5000A8FBD01E}" type="datetimeFigureOut">
              <a:rPr lang="en-US" smtClean="0"/>
              <a:t>13/04/2020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1EE127-9AB0-4E26-89A5-5F2B790BF0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CAF6A5-E6C8-4C20-A200-B00F15F227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00B13-9E9F-40E0-9CD7-7707203FAC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05857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D4F0796-F545-4BA0-BD17-EC5828D9003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C525E27-F540-4B48-8A94-CFCB43EFC28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79A1FF-A33A-4721-9BC1-12C115BD76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EE8BA8-A317-47A3-8FF8-5000A8FBD01E}" type="datetimeFigureOut">
              <a:rPr lang="en-US" smtClean="0"/>
              <a:t>13/04/2020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74B4BF-8EF6-449F-820D-A18DADE490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E707D2-300A-460A-9DE4-D729709B7E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00B13-9E9F-40E0-9CD7-7707203FAC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93600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7180507-4CFB-45C6-BC04-1475E29E2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208E588-EC50-423E-962A-6638AEEEA1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77BE8D-DCD5-4D7F-8395-B76AFC40027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EE8BA8-A317-47A3-8FF8-5000A8FBD01E}" type="datetimeFigureOut">
              <a:rPr lang="en-US" smtClean="0"/>
              <a:t>13/04/2020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7DDEB7-FA21-47F5-BE30-F1CCD6DE704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A7071C-2A5C-44A8-8FF2-628584FCB56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E00B13-9E9F-40E0-9CD7-7707203FAC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77382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5964E9-6DB0-4303-847F-69CE01E65C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13101"/>
          </a:xfrm>
        </p:spPr>
        <p:txBody>
          <a:bodyPr>
            <a:normAutofit fontScale="90000"/>
          </a:bodyPr>
          <a:lstStyle/>
          <a:p>
            <a:r>
              <a:rPr lang="en-US" b="1" dirty="0">
                <a:latin typeface="Aharoni" panose="02010803020104030203" pitchFamily="2" charset="-79"/>
                <a:cs typeface="Aharoni" panose="02010803020104030203" pitchFamily="2" charset="-79"/>
              </a:rPr>
              <a:t>Clustering :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D93550-32D0-43A2-90A5-3CE279970B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1013" y="1029631"/>
            <a:ext cx="10889974" cy="4798737"/>
          </a:xfrm>
        </p:spPr>
        <p:txBody>
          <a:bodyPr>
            <a:normAutofit/>
          </a:bodyPr>
          <a:lstStyle/>
          <a:p>
            <a:r>
              <a:rPr lang="en-US" sz="3200" dirty="0"/>
              <a:t>It is a </a:t>
            </a:r>
            <a:r>
              <a:rPr lang="en-US" sz="3200" b="1" dirty="0"/>
              <a:t>data mining</a:t>
            </a:r>
            <a:r>
              <a:rPr lang="en-US" sz="3200" dirty="0"/>
              <a:t> technique used to place the </a:t>
            </a:r>
            <a:r>
              <a:rPr lang="en-US" sz="3200" b="1" dirty="0"/>
              <a:t>data</a:t>
            </a:r>
            <a:r>
              <a:rPr lang="en-US" sz="3200" dirty="0"/>
              <a:t> elements into their related groups.</a:t>
            </a:r>
          </a:p>
          <a:p>
            <a:r>
              <a:rPr lang="en-US" sz="3200" b="1" dirty="0"/>
              <a:t>Clustering</a:t>
            </a:r>
            <a:r>
              <a:rPr lang="en-US" sz="3200" dirty="0"/>
              <a:t> is the process of partitioning the </a:t>
            </a:r>
            <a:r>
              <a:rPr lang="en-US" sz="3200" b="1" dirty="0"/>
              <a:t>data</a:t>
            </a:r>
            <a:r>
              <a:rPr lang="en-US" sz="3200" dirty="0"/>
              <a:t> (or objects) into the same class.  </a:t>
            </a:r>
          </a:p>
          <a:p>
            <a:pPr marL="0" indent="0">
              <a:buNone/>
            </a:pPr>
            <a:br>
              <a:rPr lang="en-US" sz="3200" dirty="0"/>
            </a:br>
            <a:endParaRPr lang="en-US" sz="3200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A8F9739-10B5-4C38-9BDF-4A128A9649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61721" y="3244229"/>
            <a:ext cx="4572000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03842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D21F2C-5E18-46F4-941E-8043C76261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u="sng" dirty="0">
                <a:latin typeface="Aharoni" panose="02010803020104030203" pitchFamily="2" charset="-79"/>
                <a:cs typeface="Aharoni" panose="02010803020104030203" pitchFamily="2" charset="-79"/>
              </a:rPr>
              <a:t>Applications of Clustering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4B2026-ECC8-4058-9929-A54466A62C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719224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b="1" u="sng" dirty="0"/>
              <a:t>Marketing:</a:t>
            </a:r>
            <a:br>
              <a:rPr lang="en-US" dirty="0"/>
            </a:br>
            <a:r>
              <a:rPr lang="en-US" dirty="0"/>
              <a:t>	Clustering helps to find group of customers with similar behavior 	from a given data set customer record.</a:t>
            </a:r>
          </a:p>
          <a:p>
            <a:pPr marL="0" indent="0">
              <a:buNone/>
            </a:pPr>
            <a:br>
              <a:rPr lang="en-US" dirty="0"/>
            </a:br>
            <a:r>
              <a:rPr lang="en-US" b="1" u="sng" dirty="0"/>
              <a:t>Biology:</a:t>
            </a:r>
            <a:br>
              <a:rPr lang="en-US" dirty="0"/>
            </a:br>
            <a:r>
              <a:rPr lang="en-US" dirty="0"/>
              <a:t>	Classification of plants and animal according to their features.</a:t>
            </a:r>
          </a:p>
          <a:p>
            <a:pPr marL="0" indent="0">
              <a:buNone/>
            </a:pPr>
            <a:br>
              <a:rPr lang="en-US" dirty="0"/>
            </a:br>
            <a:r>
              <a:rPr lang="en-US" b="1" u="sng" dirty="0"/>
              <a:t>Library:</a:t>
            </a:r>
            <a:br>
              <a:rPr lang="en-US" dirty="0"/>
            </a:br>
            <a:r>
              <a:rPr lang="en-US" dirty="0"/>
              <a:t>	Clustering is very useful in book ordering.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b="1" u="sng" dirty="0"/>
              <a:t>Many Other Areas: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97802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FFC5D8-E78A-44B0-894C-37824EB3FF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460500"/>
          </a:xfrm>
        </p:spPr>
        <p:txBody>
          <a:bodyPr>
            <a:normAutofit/>
          </a:bodyPr>
          <a:lstStyle/>
          <a:p>
            <a:r>
              <a:rPr lang="en-US" b="1" u="sng" dirty="0">
                <a:latin typeface="Aharoni" panose="02010803020104030203" pitchFamily="2" charset="-79"/>
                <a:cs typeface="Aharoni" panose="02010803020104030203" pitchFamily="2" charset="-79"/>
              </a:rPr>
              <a:t>Types of clustering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E5D8AE-7F98-43B8-B3EB-589DE0DC14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1062252" cy="4760705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b="1" dirty="0"/>
              <a:t>Clustering methods can be classified into the following categories</a:t>
            </a:r>
          </a:p>
          <a:p>
            <a:pPr marL="0" indent="0">
              <a:buNone/>
            </a:pPr>
            <a:r>
              <a:rPr lang="en-US" b="1" dirty="0"/>
              <a:t>1.</a:t>
            </a:r>
            <a:r>
              <a:rPr lang="en-US" b="1" u="sng" dirty="0"/>
              <a:t> Partitioning:</a:t>
            </a:r>
            <a:endParaRPr lang="en-US" u="sng" dirty="0"/>
          </a:p>
          <a:p>
            <a:pPr marL="0" indent="0">
              <a:buNone/>
            </a:pPr>
            <a:r>
              <a:rPr lang="en-US" dirty="0"/>
              <a:t>	In this approach, several partitions are created and then evaluated based 	on given criteria.</a:t>
            </a:r>
          </a:p>
          <a:p>
            <a:pPr marL="0" indent="0">
              <a:buNone/>
            </a:pPr>
            <a:br>
              <a:rPr lang="en-US" dirty="0"/>
            </a:br>
            <a:r>
              <a:rPr lang="en-US" b="1" dirty="0"/>
              <a:t>2.  </a:t>
            </a:r>
            <a:r>
              <a:rPr lang="en-US" b="1" u="sng" dirty="0"/>
              <a:t>Hierarchical method:</a:t>
            </a:r>
            <a:br>
              <a:rPr lang="en-US" u="sng" dirty="0"/>
            </a:br>
            <a:r>
              <a:rPr lang="en-US" dirty="0"/>
              <a:t>	In this method, the set of data objects are decomposed (multilevel) 	hierarchically by using certain criteria.</a:t>
            </a:r>
            <a:br>
              <a:rPr lang="en-US" dirty="0"/>
            </a:br>
            <a:br>
              <a:rPr lang="en-US" dirty="0"/>
            </a:br>
            <a:r>
              <a:rPr lang="en-US" b="1" dirty="0"/>
              <a:t>3. </a:t>
            </a:r>
            <a:r>
              <a:rPr lang="en-US" b="1" u="sng" dirty="0"/>
              <a:t>Density-based method:</a:t>
            </a:r>
            <a:br>
              <a:rPr lang="en-US" u="sng" dirty="0"/>
            </a:br>
            <a:r>
              <a:rPr lang="en-US" dirty="0"/>
              <a:t>	This method is based on density (density reachability and density 	connectivity).</a:t>
            </a:r>
            <a:br>
              <a:rPr lang="en-US" dirty="0"/>
            </a:br>
            <a:r>
              <a:rPr lang="en-US" dirty="0"/>
              <a:t>       </a:t>
            </a:r>
            <a:br>
              <a:rPr lang="en-US" dirty="0"/>
            </a:br>
            <a:r>
              <a:rPr lang="en-US" b="1" dirty="0"/>
              <a:t>4. </a:t>
            </a:r>
            <a:r>
              <a:rPr lang="en-US" b="1" u="sng" dirty="0"/>
              <a:t>Grid-based methods:</a:t>
            </a:r>
            <a:br>
              <a:rPr lang="en-US" u="sng" dirty="0"/>
            </a:br>
            <a:r>
              <a:rPr lang="en-US" dirty="0"/>
              <a:t>	This approach is based on multi-resolution grid data structure.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08540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E2189F-493D-4861-AB6A-E681AE072F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u="sng" dirty="0">
                <a:latin typeface="Aharoni" panose="02010803020104030203" pitchFamily="2" charset="-79"/>
                <a:cs typeface="Aharoni" panose="02010803020104030203" pitchFamily="2" charset="-79"/>
              </a:rPr>
              <a:t>Partitioning Clustering :</a:t>
            </a:r>
            <a:br>
              <a:rPr lang="en-US" b="1" u="sng" dirty="0">
                <a:latin typeface="Aharoni" panose="02010803020104030203" pitchFamily="2" charset="-79"/>
                <a:cs typeface="Aharoni" panose="02010803020104030203" pitchFamily="2" charset="-79"/>
              </a:rPr>
            </a:br>
            <a:r>
              <a:rPr lang="en-US" sz="3100" b="1" dirty="0">
                <a:latin typeface="Aharoni" panose="02010803020104030203" pitchFamily="2" charset="-79"/>
                <a:cs typeface="Aharoni" panose="02010803020104030203" pitchFamily="2" charset="-79"/>
              </a:rPr>
              <a:t>This clustering method classifies the information into multiple groups based on the similarity of the data</a:t>
            </a:r>
            <a:br>
              <a:rPr lang="en-US" dirty="0"/>
            </a:br>
            <a:endParaRPr lang="en-US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4970EE62-7275-461B-B6A0-51FC4E34FDF9}"/>
              </a:ext>
            </a:extLst>
          </p:cNvPr>
          <p:cNvPicPr>
            <a:picLocks noGrp="1"/>
          </p:cNvPicPr>
          <p:nvPr>
            <p:ph idx="1"/>
          </p:nvPr>
        </p:nvPicPr>
        <p:blipFill rotWithShape="1">
          <a:blip r:embed="rId2"/>
          <a:srcRect l="42831" t="15328" r="5700" b="13072"/>
          <a:stretch/>
        </p:blipFill>
        <p:spPr bwMode="auto">
          <a:xfrm>
            <a:off x="2419306" y="1690688"/>
            <a:ext cx="6505249" cy="508793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4208186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28BF750D-F738-4095-9CC2-D7F57626070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75682453"/>
              </p:ext>
            </p:extLst>
          </p:nvPr>
        </p:nvGraphicFramePr>
        <p:xfrm>
          <a:off x="1523999" y="225287"/>
          <a:ext cx="10005391" cy="7010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Rectangle 4">
            <a:extLst>
              <a:ext uri="{FF2B5EF4-FFF2-40B4-BE49-F238E27FC236}">
                <a16:creationId xmlns:a16="http://schemas.microsoft.com/office/drawing/2014/main" id="{4D2B87E6-F7FF-4654-8DDB-D9F95F9FB48B}"/>
              </a:ext>
            </a:extLst>
          </p:cNvPr>
          <p:cNvSpPr/>
          <p:nvPr/>
        </p:nvSpPr>
        <p:spPr>
          <a:xfrm>
            <a:off x="-311690" y="436170"/>
            <a:ext cx="11310994" cy="129266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   </a:t>
            </a:r>
            <a:r>
              <a:rPr lang="en-US" sz="5400" b="0" u="sng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Hierarchical Clustering    </a:t>
            </a:r>
          </a:p>
          <a:p>
            <a:pPr algn="ctr"/>
            <a:r>
              <a:rPr lang="en-US" sz="2400" b="1" dirty="0"/>
              <a:t>A hierarchical clustering is a set of nested clusters that are organized as a tree.</a:t>
            </a:r>
            <a:endParaRPr lang="en-US" sz="6600" b="1" u="sng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6813575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921743-D52F-4869-97FF-624BEA7429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9026"/>
            <a:ext cx="10415954" cy="5843189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n-US" b="1" u="sng" dirty="0"/>
              <a:t>K-MEAN ALGORITHM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   </a:t>
            </a:r>
            <a:r>
              <a:rPr lang="en-US" sz="3400" dirty="0"/>
              <a:t>{2, 4, 10, 12, 3, 20, 30, 11, 25}     	</a:t>
            </a:r>
          </a:p>
          <a:p>
            <a:pPr marL="0" indent="0">
              <a:buNone/>
            </a:pPr>
            <a:r>
              <a:rPr lang="en-US" sz="3400" b="1" dirty="0"/>
              <a:t>Step 1:</a:t>
            </a:r>
            <a:r>
              <a:rPr lang="en-US" sz="3400" dirty="0"/>
              <a:t> Randomly assign the means: m</a:t>
            </a:r>
            <a:r>
              <a:rPr lang="en-US" sz="3400" baseline="-25000" dirty="0"/>
              <a:t>1</a:t>
            </a:r>
            <a:r>
              <a:rPr lang="en-US" sz="3400" dirty="0"/>
              <a:t> = 3, m</a:t>
            </a:r>
            <a:r>
              <a:rPr lang="en-US" sz="3400" baseline="-25000" dirty="0"/>
              <a:t>2</a:t>
            </a:r>
            <a:r>
              <a:rPr lang="en-US" sz="3400" dirty="0"/>
              <a:t> = 4</a:t>
            </a:r>
          </a:p>
          <a:p>
            <a:pPr marL="0" indent="0">
              <a:buNone/>
            </a:pPr>
            <a:br>
              <a:rPr lang="en-US" sz="3400" dirty="0"/>
            </a:br>
            <a:r>
              <a:rPr lang="en-US" sz="3400" b="1" dirty="0"/>
              <a:t>Step 2:</a:t>
            </a:r>
            <a:r>
              <a:rPr lang="en-US" sz="3400" dirty="0"/>
              <a:t> Group the numbers close to mean m</a:t>
            </a:r>
            <a:r>
              <a:rPr lang="en-US" sz="3400" baseline="-25000" dirty="0"/>
              <a:t>1</a:t>
            </a:r>
            <a:r>
              <a:rPr lang="en-US" sz="3400" dirty="0"/>
              <a:t> = 3 are grouped into cluster k</a:t>
            </a:r>
            <a:r>
              <a:rPr lang="en-US" sz="3400" baseline="-25000" dirty="0"/>
              <a:t>1</a:t>
            </a:r>
            <a:r>
              <a:rPr lang="en-US" sz="3400" dirty="0"/>
              <a:t> and m</a:t>
            </a:r>
            <a:r>
              <a:rPr lang="en-US" sz="3400" baseline="-25000" dirty="0"/>
              <a:t>2</a:t>
            </a:r>
            <a:r>
              <a:rPr lang="en-US" sz="3400" dirty="0"/>
              <a:t> = 4 are grouped into cluster k</a:t>
            </a:r>
            <a:r>
              <a:rPr lang="en-US" sz="3400" baseline="-25000" dirty="0"/>
              <a:t>2</a:t>
            </a:r>
          </a:p>
          <a:p>
            <a:pPr marL="0" indent="0">
              <a:buNone/>
            </a:pPr>
            <a:r>
              <a:rPr lang="en-US" sz="3400" dirty="0"/>
              <a:t>  </a:t>
            </a:r>
            <a:r>
              <a:rPr lang="en-US" sz="3400" u="sng" dirty="0"/>
              <a:t>(Step no.2 is repeated until we can not get same mean value )</a:t>
            </a:r>
          </a:p>
          <a:p>
            <a:pPr marL="0" indent="0">
              <a:buNone/>
            </a:pPr>
            <a:endParaRPr lang="en-US" sz="3400" u="sng" dirty="0"/>
          </a:p>
          <a:p>
            <a:pPr marL="0" indent="0">
              <a:buNone/>
            </a:pPr>
            <a:r>
              <a:rPr lang="en-US" sz="3400" b="1" dirty="0"/>
              <a:t>Step 3:</a:t>
            </a:r>
            <a:r>
              <a:rPr lang="en-US" sz="3400" dirty="0"/>
              <a:t> k</a:t>
            </a:r>
            <a:r>
              <a:rPr lang="en-US" sz="3400" baseline="-25000" dirty="0"/>
              <a:t>1</a:t>
            </a:r>
            <a:r>
              <a:rPr lang="en-US" sz="3400" dirty="0"/>
              <a:t> = {2, 3},			 k</a:t>
            </a:r>
            <a:r>
              <a:rPr lang="en-US" sz="3400" baseline="-25000" dirty="0"/>
              <a:t>2</a:t>
            </a:r>
            <a:r>
              <a:rPr lang="en-US" sz="3400" dirty="0"/>
              <a:t> = {4, 10, 12, 20, 30, 11, 25}, </a:t>
            </a:r>
          </a:p>
          <a:p>
            <a:pPr marL="0" indent="0">
              <a:buNone/>
            </a:pPr>
            <a:r>
              <a:rPr lang="en-US" sz="3400" dirty="0"/>
              <a:t>m</a:t>
            </a:r>
            <a:r>
              <a:rPr lang="en-US" sz="3400" baseline="-25000" dirty="0"/>
              <a:t>1</a:t>
            </a:r>
            <a:r>
              <a:rPr lang="en-US" sz="3400" dirty="0"/>
              <a:t>= 2.5, 				m</a:t>
            </a:r>
            <a:r>
              <a:rPr lang="en-US" sz="3400" baseline="-25000" dirty="0"/>
              <a:t>2</a:t>
            </a:r>
            <a:r>
              <a:rPr lang="en-US" sz="3400" dirty="0"/>
              <a:t> = 16</a:t>
            </a:r>
          </a:p>
          <a:p>
            <a:pPr marL="0" indent="0">
              <a:buNone/>
            </a:pPr>
            <a:br>
              <a:rPr lang="en-US" sz="3400" dirty="0"/>
            </a:br>
            <a:r>
              <a:rPr lang="en-US" sz="3400" b="1" dirty="0"/>
              <a:t>Step 4:</a:t>
            </a:r>
            <a:r>
              <a:rPr lang="en-US" sz="3400" dirty="0"/>
              <a:t> k</a:t>
            </a:r>
            <a:r>
              <a:rPr lang="en-US" sz="3400" baseline="-25000" dirty="0"/>
              <a:t>2</a:t>
            </a:r>
            <a:r>
              <a:rPr lang="en-US" sz="3400" dirty="0"/>
              <a:t> = {2, 3, 4},			 k</a:t>
            </a:r>
            <a:r>
              <a:rPr lang="en-US" sz="3400" baseline="-25000" dirty="0"/>
              <a:t>2</a:t>
            </a:r>
            <a:r>
              <a:rPr lang="en-US" sz="3400" dirty="0"/>
              <a:t> = {10, 12, 20, 30, 11, 25}, </a:t>
            </a:r>
          </a:p>
          <a:p>
            <a:pPr marL="0" indent="0">
              <a:buNone/>
            </a:pPr>
            <a:r>
              <a:rPr lang="en-US" sz="3400" dirty="0"/>
              <a:t>m</a:t>
            </a:r>
            <a:r>
              <a:rPr lang="en-US" sz="3400" baseline="-25000" dirty="0"/>
              <a:t>1</a:t>
            </a:r>
            <a:r>
              <a:rPr lang="en-US" sz="3400" dirty="0"/>
              <a:t>= 3  					m</a:t>
            </a:r>
            <a:r>
              <a:rPr lang="en-US" sz="3400" baseline="-25000" dirty="0"/>
              <a:t>2</a:t>
            </a:r>
            <a:r>
              <a:rPr lang="en-US" sz="3400" dirty="0"/>
              <a:t> = 18</a:t>
            </a:r>
          </a:p>
          <a:p>
            <a:pPr marL="0" indent="0">
              <a:buNone/>
            </a:pPr>
            <a:br>
              <a:rPr lang="en-US" sz="3400" dirty="0"/>
            </a:br>
            <a:r>
              <a:rPr lang="en-US" sz="3400" b="1" dirty="0"/>
              <a:t>Step 5:</a:t>
            </a:r>
            <a:r>
              <a:rPr lang="en-US" sz="3400" dirty="0"/>
              <a:t> k</a:t>
            </a:r>
            <a:r>
              <a:rPr lang="en-US" sz="3400" baseline="-25000" dirty="0"/>
              <a:t>1</a:t>
            </a:r>
            <a:r>
              <a:rPr lang="en-US" sz="3400" dirty="0"/>
              <a:t> = {2, 3, 4, 10}, 			k</a:t>
            </a:r>
            <a:r>
              <a:rPr lang="en-US" sz="3400" baseline="-25000" dirty="0"/>
              <a:t>2</a:t>
            </a:r>
            <a:r>
              <a:rPr lang="en-US" sz="3400" dirty="0"/>
              <a:t>= {12, 20, 30, 11, 25},</a:t>
            </a:r>
          </a:p>
          <a:p>
            <a:pPr marL="0" indent="0">
              <a:buNone/>
            </a:pPr>
            <a:r>
              <a:rPr lang="en-US" sz="3400" dirty="0"/>
              <a:t> m</a:t>
            </a:r>
            <a:r>
              <a:rPr lang="en-US" sz="3400" baseline="-25000" dirty="0"/>
              <a:t>1</a:t>
            </a:r>
            <a:r>
              <a:rPr lang="en-US" sz="3400" dirty="0"/>
              <a:t>= 4.75, 				m</a:t>
            </a:r>
            <a:r>
              <a:rPr lang="en-US" sz="3400" baseline="-25000" dirty="0"/>
              <a:t>2</a:t>
            </a:r>
            <a:r>
              <a:rPr lang="en-US" sz="3400" dirty="0"/>
              <a:t> = 19.6</a:t>
            </a:r>
            <a:br>
              <a:rPr lang="en-US" sz="3400" dirty="0"/>
            </a:br>
            <a:br>
              <a:rPr lang="en-US" sz="3400" dirty="0"/>
            </a:br>
            <a:endParaRPr lang="en-US" sz="3400" dirty="0"/>
          </a:p>
        </p:txBody>
      </p:sp>
    </p:spTree>
    <p:extLst>
      <p:ext uri="{BB962C8B-B14F-4D97-AF65-F5344CB8AC3E}">
        <p14:creationId xmlns:p14="http://schemas.microsoft.com/office/powerpoint/2010/main" val="27052260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921743-D52F-4869-97FF-624BEA7429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9026"/>
            <a:ext cx="10515600" cy="646706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/>
              <a:t>K-MEAN ALGORITHM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  </a:t>
            </a:r>
            <a:r>
              <a:rPr lang="en-US" b="1" dirty="0"/>
              <a:t>Step 6:</a:t>
            </a:r>
            <a:r>
              <a:rPr lang="en-US" dirty="0"/>
              <a:t> k</a:t>
            </a:r>
            <a:r>
              <a:rPr lang="en-US" baseline="-25000" dirty="0"/>
              <a:t>1</a:t>
            </a:r>
            <a:r>
              <a:rPr lang="en-US" dirty="0"/>
              <a:t> = {2, 3, 4, 10, 11, 12}, 		k</a:t>
            </a:r>
            <a:r>
              <a:rPr lang="en-US" baseline="-25000" dirty="0"/>
              <a:t>2</a:t>
            </a:r>
            <a:r>
              <a:rPr lang="en-US" dirty="0"/>
              <a:t> = {20, 30, 25}, </a:t>
            </a:r>
          </a:p>
          <a:p>
            <a:pPr marL="0" indent="0">
              <a:buNone/>
            </a:pPr>
            <a:r>
              <a:rPr lang="en-US" dirty="0"/>
              <a:t>  m</a:t>
            </a:r>
            <a:r>
              <a:rPr lang="en-US" baseline="-25000" dirty="0"/>
              <a:t>1</a:t>
            </a:r>
            <a:r>
              <a:rPr lang="en-US" dirty="0"/>
              <a:t> = 7, 						m</a:t>
            </a:r>
            <a:r>
              <a:rPr lang="en-US" baseline="-25000" dirty="0"/>
              <a:t>2</a:t>
            </a:r>
            <a:r>
              <a:rPr lang="en-US" dirty="0"/>
              <a:t> = 25</a:t>
            </a:r>
          </a:p>
          <a:p>
            <a:pPr marL="0" indent="0">
              <a:buNone/>
            </a:pPr>
            <a:br>
              <a:rPr lang="en-US" dirty="0"/>
            </a:br>
            <a:r>
              <a:rPr lang="en-US" b="1" dirty="0"/>
              <a:t>Step 7:</a:t>
            </a:r>
            <a:r>
              <a:rPr lang="en-US" dirty="0"/>
              <a:t> k</a:t>
            </a:r>
            <a:r>
              <a:rPr lang="en-US" baseline="-25000" dirty="0"/>
              <a:t>1</a:t>
            </a:r>
            <a:r>
              <a:rPr lang="en-US" dirty="0"/>
              <a:t> = {2, 3, 4, 10, 11, 12}, 		k</a:t>
            </a:r>
            <a:r>
              <a:rPr lang="en-US" baseline="-25000" dirty="0"/>
              <a:t>2</a:t>
            </a:r>
            <a:r>
              <a:rPr lang="en-US" dirty="0"/>
              <a:t> = {20, 30, 25}, </a:t>
            </a:r>
          </a:p>
          <a:p>
            <a:pPr marL="0" indent="0">
              <a:buNone/>
            </a:pPr>
            <a:r>
              <a:rPr lang="en-US" dirty="0"/>
              <a:t> m</a:t>
            </a:r>
            <a:r>
              <a:rPr lang="en-US" baseline="-25000" dirty="0"/>
              <a:t>1</a:t>
            </a:r>
            <a:r>
              <a:rPr lang="en-US" dirty="0"/>
              <a:t> = 7, 						m</a:t>
            </a:r>
            <a:r>
              <a:rPr lang="en-US" baseline="-25000" dirty="0"/>
              <a:t>2</a:t>
            </a:r>
            <a:r>
              <a:rPr lang="en-US" dirty="0"/>
              <a:t> = 25</a:t>
            </a:r>
            <a:br>
              <a:rPr lang="en-US" dirty="0"/>
            </a:br>
            <a:endParaRPr lang="en-US" dirty="0"/>
          </a:p>
          <a:p>
            <a:pPr marL="0" indent="0">
              <a:buNone/>
            </a:pPr>
            <a:r>
              <a:rPr lang="en-US" b="1" dirty="0"/>
              <a:t>Step 8:</a:t>
            </a:r>
            <a:r>
              <a:rPr lang="en-US" dirty="0"/>
              <a:t> Stop. The clusters in step 6 and 7 are same.</a:t>
            </a:r>
          </a:p>
          <a:p>
            <a:pPr marL="0" indent="0">
              <a:buNone/>
            </a:pPr>
            <a:br>
              <a:rPr lang="en-US" dirty="0"/>
            </a:br>
            <a:r>
              <a:rPr lang="en-US" dirty="0"/>
              <a:t>Final answer: k</a:t>
            </a:r>
            <a:r>
              <a:rPr lang="en-US" baseline="-25000" dirty="0"/>
              <a:t>1</a:t>
            </a:r>
            <a:r>
              <a:rPr lang="en-US" dirty="0"/>
              <a:t> =  {2, 3, 4, 10, 11, 12} 	and 		k</a:t>
            </a:r>
            <a:r>
              <a:rPr lang="en-US" baseline="-25000" dirty="0"/>
              <a:t>2</a:t>
            </a:r>
            <a:r>
              <a:rPr lang="en-US" dirty="0"/>
              <a:t> = {20, 30, 25}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00511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1BBC43-30CB-4F6F-9997-AE0EE7F032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F70D4D-AC70-4C08-B8DE-8050D79E19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915033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157</TotalTime>
  <Words>82</Words>
  <Application>Microsoft Office PowerPoint</Application>
  <PresentationFormat>Widescreen</PresentationFormat>
  <Paragraphs>53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Aharoni</vt:lpstr>
      <vt:lpstr>Arial</vt:lpstr>
      <vt:lpstr>Calibri</vt:lpstr>
      <vt:lpstr>Calibri Light</vt:lpstr>
      <vt:lpstr>Office Theme</vt:lpstr>
      <vt:lpstr>Clustering : </vt:lpstr>
      <vt:lpstr>Applications of Clustering</vt:lpstr>
      <vt:lpstr>Types of clustering</vt:lpstr>
      <vt:lpstr>Partitioning Clustering : This clustering method classifies the information into multiple groups based on the similarity of the data 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abhijit</dc:creator>
  <cp:lastModifiedBy>abhijit</cp:lastModifiedBy>
  <cp:revision>10</cp:revision>
  <dcterms:created xsi:type="dcterms:W3CDTF">2020-04-12T12:36:47Z</dcterms:created>
  <dcterms:modified xsi:type="dcterms:W3CDTF">2020-04-13T07:32:51Z</dcterms:modified>
</cp:coreProperties>
</file>